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6" d="100"/>
          <a:sy n="86" d="100"/>
        </p:scale>
        <p:origin x="5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1:54.645"/>
    </inkml:context>
    <inkml:brush xml:id="br0">
      <inkml:brushProperty name="width" value="0.35" units="cm"/>
      <inkml:brushProperty name="height" value="0.35" units="cm"/>
      <inkml:brushProperty name="color" value="#FFFFFF"/>
    </inkml:brush>
  </inkml:definitions>
  <inkml:trace contextRef="#ctx0" brushRef="#br0">171 394 24575,'-1'-9'0,"-1"-1"0,0 0 0,0 1 0,-1 0 0,-1 0 0,1 0 0,-1 0 0,-1 0 0,0 1 0,-9-13 0,-18-37 0,23 38 0,-22-34 0,24 43 0,0 0 0,1 0 0,0-1 0,0 1 0,1-2 0,1 1 0,0 0 0,-2-17 0,3 2-1365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3:55.001"/>
    </inkml:context>
    <inkml:brush xml:id="br0">
      <inkml:brushProperty name="width" value="0.05" units="cm"/>
      <inkml:brushProperty name="height" value="0.05" units="cm"/>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3:50.207"/>
    </inkml:context>
    <inkml:brush xml:id="br0">
      <inkml:brushProperty name="width" value="0.05" units="cm"/>
      <inkml:brushProperty name="height" value="0.05" units="cm"/>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3:51.004"/>
    </inkml:context>
    <inkml:brush xml:id="br0">
      <inkml:brushProperty name="width" value="0.05" units="cm"/>
      <inkml:brushProperty name="height" value="0.05" units="cm"/>
    </inkml:brush>
  </inkml:definitions>
  <inkml:trace contextRef="#ctx0" brushRef="#br0">1 1 24575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3:58.069"/>
    </inkml:context>
    <inkml:brush xml:id="br0">
      <inkml:brushProperty name="width" value="0.05" units="cm"/>
      <inkml:brushProperty name="height" value="0.05" units="cm"/>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4:00.392"/>
    </inkml:context>
    <inkml:brush xml:id="br0">
      <inkml:brushProperty name="width" value="0.05" units="cm"/>
      <inkml:brushProperty name="height" value="0.05" units="cm"/>
    </inkml:brush>
  </inkml:definitions>
  <inkml:trace contextRef="#ctx0" brushRef="#br0">0 0 24575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4:35.903"/>
    </inkml:context>
    <inkml:brush xml:id="br0">
      <inkml:brushProperty name="width" value="0.035" units="cm"/>
      <inkml:brushProperty name="height" value="0.035" units="cm"/>
      <inkml:brushProperty name="color" value="#FFFFFF"/>
    </inkml:brush>
  </inkml:definitions>
  <inkml:trace contextRef="#ctx0" brushRef="#br0">0 0 24541,'726'270'0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4:42.651"/>
    </inkml:context>
    <inkml:brush xml:id="br0">
      <inkml:brushProperty name="width" value="0.035" units="cm"/>
      <inkml:brushProperty name="height" value="0.035" units="cm"/>
      <inkml:brushProperty name="color" value="#FFFFFF"/>
    </inkml:brush>
  </inkml:definitions>
  <inkml:trace contextRef="#ctx0" brushRef="#br0">1 283 24575,'20'-21'0,"25"-31"0,-23 16 0,-18 27 0,1 1 0,1-1 0,-1 1 0,1 0 0,0 1 0,11-11 0,26-7 0,-18 12 0,-17 7 0,0-1 0,-1 0 0,0-1 0,8-10 0,-1-2 0,-13 17 0,-6 8 0,-66 74 0,44-41-1365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4:47.871"/>
    </inkml:context>
    <inkml:brush xml:id="br0">
      <inkml:brushProperty name="width" value="0.035" units="cm"/>
      <inkml:brushProperty name="height" value="0.035" units="cm"/>
      <inkml:brushProperty name="color" value="#FFFFFF"/>
    </inkml:brush>
  </inkml:definitions>
  <inkml:trace contextRef="#ctx0" brushRef="#br0">146 102 24575,'4'-3'0,"0"-1"0,0 1 0,-1-1 0,0 0 0,1-1 0,-1 1 0,4-8 0,-6 10 0,3-6 0,1 1 0,-1 1 0,2-1 0,-1 0 0,0 1 0,1 0 0,10-7 0,-33 43 0,9-19 0,-1 0 0,0-1 0,-1 0 0,0-1 0,0 0 0,-15 9 0,25-17 0,-12 8 0,10-7 0,-1 1 0,1-1 0,-1-1 0,1 1 0,-1 0 0,0-1 0,-5 3 0,0 0 0,0 1 0,0 0 0,1 0 0,0 1 0,0 0 0,-12 13 0,-5 3 0,18-15-1365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4:49.229"/>
    </inkml:context>
    <inkml:brush xml:id="br0">
      <inkml:brushProperty name="width" value="0.035" units="cm"/>
      <inkml:brushProperty name="height" value="0.035" units="cm"/>
      <inkml:brushProperty name="color" value="#FFFFFF"/>
    </inkml:brush>
  </inkml:definitions>
  <inkml:trace contextRef="#ctx0" brushRef="#br0">1 1 24575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4:52.733"/>
    </inkml:context>
    <inkml:brush xml:id="br0">
      <inkml:brushProperty name="width" value="0.035" units="cm"/>
      <inkml:brushProperty name="height" value="0.035" units="cm"/>
      <inkml:brushProperty name="color" value="#FFFFFF"/>
    </inkml:brush>
  </inkml:definitions>
  <inkml:trace contextRef="#ctx0" brushRef="#br0">169 0 24575,'-30'28'0,"0"8"0,20-22 0,-17 19 0,18-23 0,-1 2 0,-12 19 0,14-16-100,5-11-27,0 1 1,0-1-1,1 1 1,-1 0-1,1 0 1,0 0-1,1 0 1,-1 0-1,0 6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1:55.667"/>
    </inkml:context>
    <inkml:brush xml:id="br0">
      <inkml:brushProperty name="width" value="0.35" units="cm"/>
      <inkml:brushProperty name="height" value="0.35" units="cm"/>
      <inkml:brushProperty name="color" value="#FFFFFF"/>
    </inkml:brush>
  </inkml:definitions>
  <inkml:trace contextRef="#ctx0" brushRef="#br0">1 988 24438,'452'-987'0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5:08.304"/>
    </inkml:context>
    <inkml:brush xml:id="br0">
      <inkml:brushProperty name="width" value="0.035" units="cm"/>
      <inkml:brushProperty name="height" value="0.035" units="cm"/>
      <inkml:brushProperty name="color" value="#FFFFFF"/>
    </inkml:brush>
  </inkml:definitions>
  <inkml:trace contextRef="#ctx0" brushRef="#br0">1 1 24575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6:01.264"/>
    </inkml:context>
    <inkml:brush xml:id="br0">
      <inkml:brushProperty name="width" value="0.35" units="cm"/>
      <inkml:brushProperty name="height" value="0.35" units="cm"/>
      <inkml:brushProperty name="color" value="#FFFFFF"/>
    </inkml:brush>
  </inkml:definitions>
  <inkml:trace contextRef="#ctx0" brushRef="#br0">1 1 24568,'0'364'0,"2030"-364"0,-2030-364 0,-2030 364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8:54.968"/>
    </inkml:context>
    <inkml:brush xml:id="br0">
      <inkml:brushProperty name="width" value="0.05" units="cm"/>
      <inkml:brushProperty name="height" value="0.05" units="cm"/>
    </inkml:brush>
  </inkml:definitions>
  <inkml:trace contextRef="#ctx0" brushRef="#br0">49 597 24575,'0'-1'0,"1"-4"0,-1 0 0,0 0 0,-1 1 0,1-1 0,-1 0 0,0 0 0,0 0 0,0 1 0,-3-8 0,3 12 0,1 0 0,0 0 0,0 0 0,0 0 0,0 0 0,0 0 0,0 0 0,0 0 0,0 0 0,-1 0 0,1 0 0,0 0 0,0 0 0,0 0 0,0 0 0,0 0 0,0 0 0,0 0 0,-1 0 0,1 0 0,0 0 0,0 0 0,0 0 0,0 0 0,0 0 0,0 0 0,0 0 0,-1 0 0,1 0 0,0 0 0,0 0 0,0 0 0,0 0 0,0 0 0,0 1 0,0-1 0,0 0 0,0 0 0,0 0 0,0 0 0,-1 0 0,1 0 0,0 0 0,0 0 0,0 1 0,0-1 0,0 0 0,0 0 0,0 0 0,0 0 0,0 0 0,0 0 0,0 0 0,0 1 0,0-1 0,-2 13 0,1 11 0,-23-109 0,22 73 0,0 1 0,0 0 0,2-1 0,-1-11 0,1-4 0,-1-125 0,2 77 0,0 66 0,0 0 0,1 0 0,1 1 0,4-12 0,14-49 0,-8 48 88,-11 19-220,0 0 0,-1 0 0,1 0 0,-1 0 0,0 0-1,0 0 1,1-1 0,-2 1 0,1 0 0,1-4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08.031"/>
    </inkml:context>
    <inkml:brush xml:id="br0">
      <inkml:brushProperty name="width" value="0.05" units="cm"/>
      <inkml:brushProperty name="height" value="0.05" units="cm"/>
    </inkml:brush>
  </inkml:definitions>
  <inkml:trace contextRef="#ctx0" brushRef="#br0">1 1 24575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08.991"/>
    </inkml:context>
    <inkml:brush xml:id="br0">
      <inkml:brushProperty name="width" value="0.05" units="cm"/>
      <inkml:brushProperty name="height" value="0.05" units="cm"/>
    </inkml:brush>
  </inkml:definitions>
  <inkml:trace contextRef="#ctx0" brushRef="#br0">0 1 24575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11.236"/>
    </inkml:context>
    <inkml:brush xml:id="br0">
      <inkml:brushProperty name="width" value="0.05" units="cm"/>
      <inkml:brushProperty name="height" value="0.05" units="cm"/>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16.397"/>
    </inkml:context>
    <inkml:brush xml:id="br0">
      <inkml:brushProperty name="width" value="0.05" units="cm"/>
      <inkml:brushProperty name="height" value="0.05" units="cm"/>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19.186"/>
    </inkml:context>
    <inkml:brush xml:id="br0">
      <inkml:brushProperty name="width" value="0.05" units="cm"/>
      <inkml:brushProperty name="height" value="0.05" units="cm"/>
    </inkml:brush>
  </inkml:definitions>
  <inkml:trace contextRef="#ctx0" brushRef="#br0">0 1 24575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22.036"/>
    </inkml:context>
    <inkml:brush xml:id="br0">
      <inkml:brushProperty name="width" value="0.05" units="cm"/>
      <inkml:brushProperty name="height" value="0.05" units="cm"/>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35.416"/>
    </inkml:context>
    <inkml:brush xml:id="br0">
      <inkml:brushProperty name="width" value="0.05" units="cm"/>
      <inkml:brushProperty name="height" value="0.05" units="cm"/>
    </inkml:brush>
  </inkml:definitions>
  <inkml:trace contextRef="#ctx0" brushRef="#br0">1 136 24495,'158'0'0,"-233"-135"0,-8 270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1:57.265"/>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39.936"/>
    </inkml:context>
    <inkml:brush xml:id="br0">
      <inkml:brushProperty name="width" value="0.05" units="cm"/>
      <inkml:brushProperty name="height" value="0.05" units="cm"/>
    </inkml:brush>
  </inkml:definitions>
  <inkml:trace contextRef="#ctx0" brushRef="#br0">0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30.587"/>
    </inkml:context>
    <inkml:brush xml:id="br0">
      <inkml:brushProperty name="width" value="0.05" units="cm"/>
      <inkml:brushProperty name="height" value="0.05" units="cm"/>
    </inkml:brush>
  </inkml:definitions>
  <inkml:trace contextRef="#ctx0" brushRef="#br0">165 1 24575,'-5'2'0,"1"0"0,0 0 0,0 1 0,0 0 0,0-1 0,0 1 0,1 1 0,-1-1 0,1 0 0,0 1 0,0 0 0,0 0 0,0 0 0,-3 8 0,4-7 0,-1 1 0,0-1 0,0 0 0,0 0 0,-1 0 0,0 0 0,0-1 0,0 0 0,0 1 0,-1-1 0,1-1 0,-11 7 0,8-5 0,1-1 0,0 1 0,0 0 0,1 0 0,0 1 0,0 0 0,-5 6 0,12-11 0,-1 0 0,0 0 0,1-1 0,-1 1 0,0-1 0,1 1 0,-1-1 0,1 1 0,-1-1 0,1 0 0,-1 1 0,1-1 0,-1 0 0,1 0 0,-1 0 0,1 0 0,2-1 0,13 3 0,6 14 96,-21-14-259,1 0 1,-1 0 0,1 0-1,-1 0 1,1 0 0,0-1 0,0 1-1,4 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31.098"/>
    </inkml:context>
    <inkml:brush xml:id="br0">
      <inkml:brushProperty name="width" value="0.05" units="cm"/>
      <inkml:brushProperty name="height" value="0.05" units="cm"/>
    </inkml:brush>
  </inkml:definitions>
  <inkml:trace contextRef="#ctx0" brushRef="#br0">0 0 24575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45.195"/>
    </inkml:context>
    <inkml:brush xml:id="br0">
      <inkml:brushProperty name="width" value="0.05" units="cm"/>
      <inkml:brushProperty name="height" value="0.05" units="cm"/>
    </inkml:brush>
  </inkml:definitions>
  <inkml:trace contextRef="#ctx0" brushRef="#br0">249 21 24575,'-154'-5'0,"139"4"0,0 0 0,-1-1 0,1-1 0,-15-4 0,27 6-1365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49:47.828"/>
    </inkml:context>
    <inkml:brush xml:id="br0">
      <inkml:brushProperty name="width" value="0.05" units="cm"/>
      <inkml:brushProperty name="height" value="0.05" units="cm"/>
    </inkml:brush>
  </inkml:definitions>
  <inkml:trace contextRef="#ctx0" brushRef="#br0">0 308 24575,'2'-3'0,"0"-1"0,1 1 0,0 0 0,-1-1 0,1 1 0,0 0 0,0 1 0,6-5 0,-1 0 0,47-34 0,-42 33 0,-1 0 0,0-2 0,12-11 0,-6 5 0,-13 12 0,-1 0 0,1-1 0,-1 1 0,0-1 0,6-9 0,8-17 0,-11 16 0,1 1 0,1 0 0,0 1 0,22-25 0,-27 34-1365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50:17.902"/>
    </inkml:context>
    <inkml:brush xml:id="br0">
      <inkml:brushProperty name="width" value="0.035" units="cm"/>
      <inkml:brushProperty name="height" value="0.035" units="cm"/>
      <inkml:brushProperty name="color" value="#FFFFFF"/>
    </inkml:brush>
  </inkml:definitions>
  <inkml:trace contextRef="#ctx0" brushRef="#br0">31 107 24575,'-1'3'0,"1"0"0,-1 1 0,0-1 0,-1 0 0,1-1 0,0 1 0,-1 0 0,0 0 0,1-1 0,-1 1 0,0-1 0,0 1 0,-1-1 0,1 0 0,-5 4 0,10-8 0,0 0 0,0-1 0,0 1 0,0-1 0,-1 1 0,1-1 0,4-6 0,7-7 0,4-4 0,12-9 0,-24 24-39,1 0 0,-2 0 1,1-1-1,-1 0 0,0 0 0,6-10 0,-1 3-1054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50:39.758"/>
    </inkml:context>
    <inkml:brush xml:id="br0">
      <inkml:brushProperty name="width" value="0.035" units="cm"/>
      <inkml:brushProperty name="height" value="0.035" units="cm"/>
      <inkml:brushProperty name="color" value="#FFFFFF"/>
    </inkml:brush>
  </inkml:definitions>
  <inkml:trace contextRef="#ctx0" brushRef="#br0">1 87 24575,'42'-16'0,"44"-18"0,-8-1 0,-73 33-1365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50:45.325"/>
    </inkml:context>
    <inkml:brush xml:id="br0">
      <inkml:brushProperty name="width" value="0.035" units="cm"/>
      <inkml:brushProperty name="height" value="0.035" units="cm"/>
      <inkml:brushProperty name="color" value="#FFFFFF"/>
    </inkml:brush>
  </inkml:definitions>
  <inkml:trace contextRef="#ctx0" brushRef="#br0">0 106 24575,'6'-4'0,"0"1"0,0-1 0,0 1 0,0 0 0,11-3 0,-4 1 0,18-8 0,-1-1 0,35-21 0,-42 19-1365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50:06.824"/>
    </inkml:context>
    <inkml:brush xml:id="br0">
      <inkml:brushProperty name="width" value="0.035" units="cm"/>
      <inkml:brushProperty name="height" value="0.035" units="cm"/>
      <inkml:brushProperty name="color" value="#FFFFFF"/>
    </inkml:brush>
  </inkml:definitions>
  <inkml:trace contextRef="#ctx0" brushRef="#br0">89 98 24575,'-8'-1'0,"3"1"0,1 0 0,0 0 0,0 0 0,0 1 0,0-1 0,-1 1 0,1 0 0,0 0 0,0 0 0,0 0 0,-4 3 0,28-14 0,-12 6 0,-1 0 0,0 0 0,0 0 0,10-9 0,-8 5 0,20-19 0,-27 26 0,-1 0 0,0-1 0,1 1 0,-1-1 0,0 1 0,0-1 0,0 0 0,0 1 0,-1-1 0,1 0 0,0 0 0,-1 0 0,1 1 0,-1-1 0,1-4 0,-6 4 0,-5 8 0,-9 10 0,17-15 0,0 1 0,0-1 0,0 1 0,0 0 0,0 0 0,0 0 0,1 0 0,-1 1 0,0-1 0,1 0 0,0 1 0,-1-1 0,1 0 0,-1 5 0,0-4 0,1-1 0,-1 1 0,0 0 0,0-1 0,-1 0 0,1 1 0,0-1 0,-1 0 0,1 0 0,-1 0 0,0 0 0,0-1 0,1 1 0,-1-1 0,0 0 0,0 0 0,-1 0 0,1 0 0,-3 0 0,-26 12 0,39-11 0,-1-1 0,0 0 0,1 0 0,-1-1 0,9 0 0,-8 0 0,0-2 0,0 1 0,0-1 0,0 0 0,-1 0 0,1-1 0,-1 1 0,1-2 0,9-5 0,3-2 0,0 3 0,-15 6 0,0 0 0,0 0 0,0 0 0,0 0 0,0-1 0,-1 1 0,1-1 0,5-5 0,-4 3-1365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50:09.595"/>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1:38.356"/>
    </inkml:context>
    <inkml:brush xml:id="br0">
      <inkml:brushProperty name="width" value="0.35" units="cm"/>
      <inkml:brushProperty name="height" value="0.35" units="cm"/>
      <inkml:brushProperty name="color" value="#FFFFFF"/>
    </inkml:brush>
  </inkml:definitions>
  <inkml:trace contextRef="#ctx0" brushRef="#br0">0 0 24575,'2'25'0,"0"-1"0,2 0 0,11 39 0,1 10 0,-5 22 0,-4 184 0,-8-201 0,-12-230 0,1 38 0,8 6 0,5 517 0,-1-776 0,0 633 0,0-798 0,0 629-1365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50:10.936"/>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50:32.278"/>
    </inkml:context>
    <inkml:brush xml:id="br0">
      <inkml:brushProperty name="width" value="0.035" units="cm"/>
      <inkml:brushProperty name="height" value="0.035" units="cm"/>
      <inkml:brushProperty name="color" value="#FFFFFF"/>
    </inkml:brush>
  </inkml:definitions>
  <inkml:trace contextRef="#ctx0" brushRef="#br0">0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50:35.005"/>
    </inkml:context>
    <inkml:brush xml:id="br0">
      <inkml:brushProperty name="width" value="0.035" units="cm"/>
      <inkml:brushProperty name="height" value="0.035" units="cm"/>
      <inkml:brushProperty name="color" value="#FFFFFF"/>
    </inkml:brush>
  </inkml:definitions>
  <inkml:trace contextRef="#ctx0" brushRef="#br0">0 179 24575,'8'-1'0,"-1"0"0,1-1 0,-1 1 0,0-1 0,1-1 0,-1 1 0,7-5 0,-5 3 0,0 0 0,0 1 0,1 0 0,9-1 0,-13 1 0,0 1 0,0-1 0,-1 0 0,1 0 0,-1-1 0,1 1 0,-1-1 0,6-7 0,11-6 0,93-72-1365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50:57.380"/>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1:38.92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1:43.870"/>
    </inkml:context>
    <inkml:brush xml:id="br0">
      <inkml:brushProperty name="width" value="0.35" units="cm"/>
      <inkml:brushProperty name="height" value="0.35" units="cm"/>
      <inkml:brushProperty name="color" value="#FFFFFF"/>
    </inkml:brush>
  </inkml:definitions>
  <inkml:trace contextRef="#ctx0" brushRef="#br0">2 1 24575,'0'470'0,"-2"-592"0,5-141 0,7 213-1365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1:45.449"/>
    </inkml:context>
    <inkml:brush xml:id="br0">
      <inkml:brushProperty name="width" value="0.35" units="cm"/>
      <inkml:brushProperty name="height" value="0.35" units="cm"/>
      <inkml:brushProperty name="color" value="#FFFFFF"/>
    </inkml:brush>
  </inkml:definitions>
  <inkml:trace contextRef="#ctx0" brushRef="#br0">0 1 24575,'160'3'0,"252"38"0,-272-17 0,140 18 0,51-37 0,-185-7 0,-89 1 0,101-15 0,28 4 0,-1189 13-1365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2:46.988"/>
    </inkml:context>
    <inkml:brush xml:id="br0">
      <inkml:brushProperty name="width" value="0.35" units="cm"/>
      <inkml:brushProperty name="height" value="0.35" units="cm"/>
      <inkml:brushProperty name="color" value="#FFFFFF"/>
    </inkml:brush>
  </inkml:definitions>
  <inkml:trace contextRef="#ctx0" brushRef="#br0">166 848 24575,'4'-1'0,"-1"0"0,1-1 0,-1 1 0,1-1 0,-1 0 0,0 0 0,0 0 0,0 0 0,0 0 0,0-1 0,-1 0 0,1 1 0,-1-1 0,3-3 0,14-14 0,26-10 0,-24 16 0,-1 0 0,22-20 0,-30 24 0,0 0 0,0 2 0,15-9 0,-16 10 0,0 0 0,0 0 0,0-2 0,10-9 0,7-10 0,-20 21 0,1-1 0,-2 0 0,1 0 0,-1-1 0,-1 0 0,1 0 0,6-16 0,9-15 0,-15 28 0,0-1 0,0 0 0,-1 0 0,-1 0 0,6-25 0,-10 35 0,-1 0 0,0 0 0,1-1 0,-1 1 0,-1 0 0,1 0 0,0 0 0,-1-1 0,1 1 0,-1 0 0,0 0 0,0 0 0,-1 0 0,1 0 0,0 0 0,-1 1 0,0-1 0,0 0 0,1 1 0,-2-1 0,1 1 0,0-1 0,0 1 0,-1 0 0,1 0 0,-1 0 0,0 1 0,1-1 0,-1 0 0,0 1 0,-4-1 0,-32-16 0,0 2 0,-1 2 0,-48-11 0,75 21 0,1 0 0,-1 0 0,1-1 0,-14-8 0,-18-8 0,39 19 0,0-1 0,1 0 0,-1 0 0,0 0 0,1-1 0,0 0 0,-5-5 0,6 5 0,-1 1 0,0-1 0,1 1 0,-1 0 0,0 0 0,-1 1 0,-7-5 0,11 7 0,1-1 0,-1 1 0,0 0 0,1 0 0,-1 0 0,1 0 0,-1 0 0,0 0 0,1 0 0,-1 0 0,1 0 0,-1 0 0,0 0 0,1 0 0,-1 0 0,1 0 0,-1 0 0,0 1 0,1-1 0,-1 0 0,1 0 0,-1 1 0,1-1 0,-1 1 0,1-1 0,-1 0 0,0 2 0,-7 17 0,4 29 0,4-43 0,3 71 0,-1-53 0,-1 0 0,-1 0 0,-1 1 0,-6 36 0,4-48 0,-2-1 0,1 1 0,-1-1 0,-12 18 0,10-18 0,0 1 0,1 0 0,-8 24 0,3 2 0,-2-1 0,-1 0 0,-21 37 0,19-36 0,15-37 0,0 1 0,1 0 0,-1-1 0,1 1 0,0-1 0,0 1 0,-1 0 0,1-1 0,0 1 0,0 0 0,0-1 0,1 1 0,-1 0 0,0-1 0,1 1 0,-1-1 0,1 1 0,-1-1 0,1 1 0,0-1 0,1 3 0,-1-3 0,0-1 0,0 1 0,-1-1 0,1 0 0,0 1 0,0-1 0,0 0 0,0 0 0,0 0 0,0 0 0,0 0 0,0 0 0,0 0 0,0 0 0,0 0 0,-1 0 0,1 0 0,0-1 0,0 1 0,0 0 0,0-1 0,0 1 0,0 0 0,-1-1 0,1 1 0,1-2 0,24-17 0,-22 16 0,40-34 0,-30 24 0,0 0 0,1 1 0,1 1 0,0 1 0,32-16 0,98-45 0,-16 8 0,-110 54 0,-1-1 0,22-17 0,22-11 0,6 1 0,-41 20 0,1 2 0,44-16 0,-22 11 0,-37 14 0,0 0 0,0 1 0,1 0 0,-1 2 0,1 0 0,16-2 0,26 3 0,82 6 0,-118-1 0,-1 1 0,-1 2 0,34 12 0,3 1 0,-50-16 0,0-1 0,0 0 0,-1 1 0,1 0 0,-1 1 0,0-1 0,0 1 0,0 0 0,0 0 0,-1 1 0,1-1 0,5 9 0,3 7 0,0-1 0,10 25 0,-4-9 0,-14-24 0,0 0 0,0 0 0,-1 1 0,-1 0 0,0 0 0,0 0 0,-2 0 0,2 13 0,-4 103 0,-2-60 0,3 299 0,0-362 0,0-1 0,0 0 0,0 0 0,1 1 0,-1-1 0,1 0 0,0 0 0,1 0 0,-1 0 0,1 0 0,-1 0 0,1 0 0,0-1 0,4 5 0,-4-6 0,0 0 0,1 0 0,-1 0 0,1 0 0,0 0 0,-1 0 0,1-1 0,0 0 0,0 1 0,0-1 0,0 0 0,0 0 0,1-1 0,-1 1 0,0-1 0,0 0 0,0 1 0,1-1 0,3-1 0,-3 0 0,0 0 0,0 0 0,0 0 0,-1 0 0,1-1 0,0 1 0,-1-1 0,0 0 0,1 0 0,-1-1 0,0 1 0,0-1 0,0 1 0,0-1 0,0 0 0,-1 0 0,1 0 0,2-6 0,4-5 0,0 0 0,-1-1 0,6-17 0,60-182 0,-30 77 0,-27 83 0,-3 1 0,15-108 0,-25 35 0,-2 33 0,3 61 0,2 22 0,-7 10 0,1 0 0,-1 0 0,1 1 0,-1-1 0,1 0 0,-1 0 0,0 1 0,1-1 0,-1 0 0,1 1 0,-1-1 0,0 0 0,1 1 0,-1-1 0,0 1 0,1-1 0,-1 0 0,0 1 0,0-1 0,1 1 0,-1-1 0,0 1 0,0-1 0,0 1 0,0-1 0,0 1 0,24 54 0,-6-15 0,25 84 0,-29-76 0,2-1 0,1-1 0,3 0 0,2-1 0,1-2 0,40 55 0,-61-95 0,0 0 0,0 0 0,1 0 0,-1 0 0,1 0 0,0 0 0,0 0 0,0-1 0,0 0 0,0 0 0,1 0 0,-1 0 0,1 0 0,5 2 0,-7-4 0,-1 0 0,0 0 0,1 0 0,-1 0 0,0 0 0,1 0 0,-1 0 0,0 0 0,1 0 0,-1-1 0,0 1 0,1-1 0,-1 1 0,0-1 0,0 1 0,1-1 0,0-1 0,0 0 0,1 0 0,-1 0 0,0 0 0,0 0 0,0-1 0,-1 1 0,1-1 0,-1 1 0,1-1 0,1-3 0,24-79 0,1 2 0,-18 56 0,-1 0 0,-1-1 0,-2 0 0,0-1 0,-2 1 0,-1-1 0,-2-31 0,-1 55 0,4-42 0,-4 46 0,0-1 0,0 1 0,1 0 0,-1-1 0,0 1 0,1 0 0,-1 0 0,1-1 0,-1 1 0,1 0 0,-1 0 0,1 0 0,0-1 0,0 1 0,0 0 0,-1 0 0,1 0 0,0 0 0,0 1 0,1-1 0,-1 0 0,0 0 0,0 1 0,0-1 0,0 0 0,1 1 0,-1-1 0,2 0 0,-1 2 0,1 0 0,-1 0 0,0 0 0,0 0 0,0 0 0,1 1 0,-2-1 0,1 1 0,0-1 0,0 1 0,0 0 0,-1-1 0,1 1 0,-1 0 0,3 4 0,4 4 0,28 30 0,46 69 0,-38-48 0,1 10 0,-28-43 0,20 26 0,-26-38 0,-6-10 0,-1 0 0,1 0 0,0 0 0,0 0 0,9 7 0,-13-12 0,0-1 0,0 1 0,0 0 0,0-1 0,1 1 0,-1-1 0,0 1 0,0-1 0,0 1 0,1-1 0,-1 0 0,0 0 0,1 1 0,-1-1 0,0 0 0,1 0 0,-1-1 0,0 1 0,0 0 0,1 0 0,-1-1 0,0 1 0,1 0 0,-1-1 0,0 1 0,0-1 0,0 0 0,0 1 0,0-1 0,0 0 0,0 0 0,0 0 0,0 1 0,0-1 0,0 0 0,0 0 0,1-2 0,5-7 0,0-1 0,-1 1 0,0-1 0,0 0 0,-2 0 0,1-1 0,-1 1 0,-1-1 0,0 0 0,-1 0 0,2-17 0,-1-17 0,-6-80 0,1 46 0,4-45 0,-5-116 0,3 239 0,0-1 0,0 1 0,-1 0 0,1-1 0,0 1 0,-1 0 0,1-1 0,-1 1 0,0 0 0,0 0 0,0 0 0,0 0 0,0 0 0,-1 0 0,1 0 0,0 0 0,-1 0 0,1 1 0,-1-1 0,0 0 0,0 1 0,0-1 0,0 1 0,1 0 0,-2 0 0,1 0 0,0 0 0,0 0 0,0 0 0,0 0 0,-1 1 0,1-1 0,0 1 0,-1 0 0,1 0 0,0-1 0,-1 1 0,1 1 0,0-1 0,-4 1 0,-9 2 0,-1 1 0,1 0 0,0 1 0,-27 13 0,28-12 0,-288 149 0,63-28 0,207-112 0,-17 9 0,-1-1 0,-54 14 0,93-34 0,-13 5 0,0-2 0,0-1 0,-1-1 0,-37 2 0,2-5 0,-134-4 0,172-2 0,-1 0 0,1-1 0,0-1 0,1-1 0,-33-17 0,-75-51 0,51 26-1365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12:33:34.822"/>
    </inkml:context>
    <inkml:brush xml:id="br0">
      <inkml:brushProperty name="width" value="0.05" units="cm"/>
      <inkml:brushProperty name="height" value="0.05" units="cm"/>
    </inkml:brush>
  </inkml:definitions>
  <inkml:trace contextRef="#ctx0" brushRef="#br0">0 0 24371,'721'245'0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C5EB3-E5BE-D3B8-D98B-004CDC49A5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F5B018-CF31-AD42-4C43-2192B4F308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B3482C-E9B7-BEFA-A813-8D7DDD374F02}"/>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5" name="Footer Placeholder 4">
            <a:extLst>
              <a:ext uri="{FF2B5EF4-FFF2-40B4-BE49-F238E27FC236}">
                <a16:creationId xmlns:a16="http://schemas.microsoft.com/office/drawing/2014/main" id="{481B0F9A-FB39-5216-0E7D-8BBC52A862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DE181-23E2-3069-3C3D-0A2EE8C96AAF}"/>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1805051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1AA0-0134-6EFF-8FA4-593C811926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B8290C-DFC2-9AA1-3900-E34C3A12E5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3670D5-3CFB-9F19-D2E1-4E6B9C138D36}"/>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5" name="Footer Placeholder 4">
            <a:extLst>
              <a:ext uri="{FF2B5EF4-FFF2-40B4-BE49-F238E27FC236}">
                <a16:creationId xmlns:a16="http://schemas.microsoft.com/office/drawing/2014/main" id="{D3B4D1AE-E680-5F34-FF1F-DDB7D5C5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5AAC8-D80C-9128-65B0-3529AA6C6A8D}"/>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243761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37379F-3D27-D05F-2B8E-8B1CF197F6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453738-46D7-9037-1E67-7F35A83ED1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7199-1773-AFAF-9664-8E96B10ED891}"/>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5" name="Footer Placeholder 4">
            <a:extLst>
              <a:ext uri="{FF2B5EF4-FFF2-40B4-BE49-F238E27FC236}">
                <a16:creationId xmlns:a16="http://schemas.microsoft.com/office/drawing/2014/main" id="{12E7ECB3-276B-F8F1-805B-E091B041C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32501-77B5-0673-AE19-6E4F26022826}"/>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359777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4932-8BF8-0E78-CBB8-7D3EDE37C7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CA659D-0500-71EB-D0FC-CE4FE58214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E9AA4-ED70-F2C0-FCFD-D7AE4AB13BA9}"/>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5" name="Footer Placeholder 4">
            <a:extLst>
              <a:ext uri="{FF2B5EF4-FFF2-40B4-BE49-F238E27FC236}">
                <a16:creationId xmlns:a16="http://schemas.microsoft.com/office/drawing/2014/main" id="{7FF3D120-4E79-7DB8-3A39-CEBB66A07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B0B37-DA25-FD21-34A1-DE124297AEFC}"/>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648319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0532-016D-1658-AED2-E9DAEC328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74C034-8C9A-E86F-0804-CA1C0EDB1B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A3988C-E581-69DD-1ACD-2332657A645D}"/>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5" name="Footer Placeholder 4">
            <a:extLst>
              <a:ext uri="{FF2B5EF4-FFF2-40B4-BE49-F238E27FC236}">
                <a16:creationId xmlns:a16="http://schemas.microsoft.com/office/drawing/2014/main" id="{792CF109-66F9-E760-54B7-5EF6B83DF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2011C-EC07-C62B-61F5-3ED4C73812DF}"/>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364642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2C39-C9D0-60DA-B9F3-C12D00DB20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EC4E69-3EF6-1E91-7539-5E935328CA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F19FE2-722F-1958-1272-4C9922458E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E62BC4-BCFC-222C-38D6-433FFC5BCDF6}"/>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6" name="Footer Placeholder 5">
            <a:extLst>
              <a:ext uri="{FF2B5EF4-FFF2-40B4-BE49-F238E27FC236}">
                <a16:creationId xmlns:a16="http://schemas.microsoft.com/office/drawing/2014/main" id="{590B22D6-3E6C-B5DB-44EA-0C3D3C5BD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E1FA5-65B4-C048-ADC5-4A226C5A2D5D}"/>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2789852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FB9E-8F2F-C3B0-B1A0-F4CD33C7D4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9BEC09-65DE-EA71-9DA7-1EF53F2576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135B7E-F955-260A-6333-F428B5BAF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FA033E-E7AA-7A3A-259D-19D34AFDA8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AA4D3-560F-D50F-242C-2E139A2E95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BA1D73-14E0-0C13-37BE-1B814F0452BE}"/>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8" name="Footer Placeholder 7">
            <a:extLst>
              <a:ext uri="{FF2B5EF4-FFF2-40B4-BE49-F238E27FC236}">
                <a16:creationId xmlns:a16="http://schemas.microsoft.com/office/drawing/2014/main" id="{7B59407F-E6AF-F0C6-5BD3-C7C9AED211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14FE10-D0D2-0D38-FB69-D75E4E2A262A}"/>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26810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89D7-71B4-55A3-1F93-AD44FACB51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D09FA-1C0B-55D2-14C2-4F31014CE270}"/>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4" name="Footer Placeholder 3">
            <a:extLst>
              <a:ext uri="{FF2B5EF4-FFF2-40B4-BE49-F238E27FC236}">
                <a16:creationId xmlns:a16="http://schemas.microsoft.com/office/drawing/2014/main" id="{64CED727-1FC5-50EE-020A-10591C7BB7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801E53-5DD9-E388-77DB-EBBBA8B0820B}"/>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404736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0743-7FD7-7B75-15BA-2B2540BE06B4}"/>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3" name="Footer Placeholder 2">
            <a:extLst>
              <a:ext uri="{FF2B5EF4-FFF2-40B4-BE49-F238E27FC236}">
                <a16:creationId xmlns:a16="http://schemas.microsoft.com/office/drawing/2014/main" id="{D108AECD-A7AE-EBD1-1F43-388142E4AA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03A531-E9E6-708B-B34A-3E831A3D7AA2}"/>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360301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9589-F35B-AFC3-1303-892D69A37E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F64EDB-D59E-10C9-250B-0D003F76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11DA7-C907-EDE1-7D02-BFAE6243C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652BBF-701A-6018-17B9-B3F6AFB11240}"/>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6" name="Footer Placeholder 5">
            <a:extLst>
              <a:ext uri="{FF2B5EF4-FFF2-40B4-BE49-F238E27FC236}">
                <a16:creationId xmlns:a16="http://schemas.microsoft.com/office/drawing/2014/main" id="{6F476506-8098-D0C5-E9BD-603AC8174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5723C9-5427-85C1-09E2-2B8AD0FF5BA7}"/>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423556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A9DF-DE78-15CD-5E22-478909C04A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284E4C-8000-9112-F020-994BFB32B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3AB415-73B2-8A8A-590E-5311913FE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D7ECA5-8E38-2C64-5A38-177845105F4D}"/>
              </a:ext>
            </a:extLst>
          </p:cNvPr>
          <p:cNvSpPr>
            <a:spLocks noGrp="1"/>
          </p:cNvSpPr>
          <p:nvPr>
            <p:ph type="dt" sz="half" idx="10"/>
          </p:nvPr>
        </p:nvSpPr>
        <p:spPr/>
        <p:txBody>
          <a:bodyPr/>
          <a:lstStyle/>
          <a:p>
            <a:fld id="{7B17FD67-5882-4631-AC65-0ACE00E81A5F}" type="datetimeFigureOut">
              <a:rPr lang="en-US" smtClean="0"/>
              <a:t>4/19/2025</a:t>
            </a:fld>
            <a:endParaRPr lang="en-US"/>
          </a:p>
        </p:txBody>
      </p:sp>
      <p:sp>
        <p:nvSpPr>
          <p:cNvPr id="6" name="Footer Placeholder 5">
            <a:extLst>
              <a:ext uri="{FF2B5EF4-FFF2-40B4-BE49-F238E27FC236}">
                <a16:creationId xmlns:a16="http://schemas.microsoft.com/office/drawing/2014/main" id="{FD74236E-D8CB-CC07-7572-EFC702F35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261EC8-A5AC-1522-B2DF-6D83A190E85F}"/>
              </a:ext>
            </a:extLst>
          </p:cNvPr>
          <p:cNvSpPr>
            <a:spLocks noGrp="1"/>
          </p:cNvSpPr>
          <p:nvPr>
            <p:ph type="sldNum" sz="quarter" idx="12"/>
          </p:nvPr>
        </p:nvSpPr>
        <p:spPr/>
        <p:txBody>
          <a:bodyPr/>
          <a:lstStyle/>
          <a:p>
            <a:fld id="{FC190096-35B5-4889-A080-69EF13B94051}" type="slidenum">
              <a:rPr lang="en-US" smtClean="0"/>
              <a:t>‹#›</a:t>
            </a:fld>
            <a:endParaRPr lang="en-US"/>
          </a:p>
        </p:txBody>
      </p:sp>
    </p:spTree>
    <p:extLst>
      <p:ext uri="{BB962C8B-B14F-4D97-AF65-F5344CB8AC3E}">
        <p14:creationId xmlns:p14="http://schemas.microsoft.com/office/powerpoint/2010/main" val="3581067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7FF2C-CE0C-A29D-A81C-CDE3810552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25F58-FE70-57CF-2D7F-645EB47A3E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91B4E-CFC1-084C-5BB2-3D3ECA161A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7FD67-5882-4631-AC65-0ACE00E81A5F}" type="datetimeFigureOut">
              <a:rPr lang="en-US" smtClean="0"/>
              <a:t>4/19/2025</a:t>
            </a:fld>
            <a:endParaRPr lang="en-US"/>
          </a:p>
        </p:txBody>
      </p:sp>
      <p:sp>
        <p:nvSpPr>
          <p:cNvPr id="5" name="Footer Placeholder 4">
            <a:extLst>
              <a:ext uri="{FF2B5EF4-FFF2-40B4-BE49-F238E27FC236}">
                <a16:creationId xmlns:a16="http://schemas.microsoft.com/office/drawing/2014/main" id="{ECF1A2B1-B127-B0B8-7520-DAFA898BAC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2D000-66AA-BB18-501B-5020682794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90096-35B5-4889-A080-69EF13B94051}" type="slidenum">
              <a:rPr lang="en-US" smtClean="0"/>
              <a:t>‹#›</a:t>
            </a:fld>
            <a:endParaRPr lang="en-US"/>
          </a:p>
        </p:txBody>
      </p:sp>
    </p:spTree>
    <p:extLst>
      <p:ext uri="{BB962C8B-B14F-4D97-AF65-F5344CB8AC3E}">
        <p14:creationId xmlns:p14="http://schemas.microsoft.com/office/powerpoint/2010/main" val="1228604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customXml" Target="../ink/ink9.xml"/><Relationship Id="rId26" Type="http://schemas.openxmlformats.org/officeDocument/2006/relationships/customXml" Target="../ink/ink15.xml"/><Relationship Id="rId21" Type="http://schemas.openxmlformats.org/officeDocument/2006/relationships/image" Target="../media/image20.png"/><Relationship Id="rId34" Type="http://schemas.openxmlformats.org/officeDocument/2006/relationships/customXml" Target="../ink/ink19.xml"/><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image" Target="../media/image18.png"/><Relationship Id="rId25" Type="http://schemas.openxmlformats.org/officeDocument/2006/relationships/customXml" Target="../ink/ink14.xml"/><Relationship Id="rId33" Type="http://schemas.openxmlformats.org/officeDocument/2006/relationships/image" Target="../media/image24.png"/><Relationship Id="rId38"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customXml" Target="../ink/ink5.xml"/><Relationship Id="rId24" Type="http://schemas.openxmlformats.org/officeDocument/2006/relationships/customXml" Target="../ink/ink13.xml"/><Relationship Id="rId32" Type="http://schemas.openxmlformats.org/officeDocument/2006/relationships/customXml" Target="../ink/ink18.xml"/><Relationship Id="rId37" Type="http://schemas.openxmlformats.org/officeDocument/2006/relationships/customXml" Target="../ink/ink21.xml"/><Relationship Id="rId5" Type="http://schemas.openxmlformats.org/officeDocument/2006/relationships/customXml" Target="../ink/ink2.xml"/><Relationship Id="rId15" Type="http://schemas.openxmlformats.org/officeDocument/2006/relationships/image" Target="../media/image17.png"/><Relationship Id="rId23" Type="http://schemas.openxmlformats.org/officeDocument/2006/relationships/customXml" Target="../ink/ink12.xml"/><Relationship Id="rId28" Type="http://schemas.openxmlformats.org/officeDocument/2006/relationships/customXml" Target="../ink/ink16.xml"/><Relationship Id="rId36" Type="http://schemas.openxmlformats.org/officeDocument/2006/relationships/customXml" Target="../ink/ink20.xml"/><Relationship Id="rId10" Type="http://schemas.openxmlformats.org/officeDocument/2006/relationships/image" Target="../media/image15.png"/><Relationship Id="rId19" Type="http://schemas.openxmlformats.org/officeDocument/2006/relationships/image" Target="../media/image19.png"/><Relationship Id="rId31"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customXml" Target="../ink/ink4.xml"/><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1.png"/><Relationship Id="rId30" Type="http://schemas.openxmlformats.org/officeDocument/2006/relationships/customXml" Target="../ink/ink17.xml"/><Relationship Id="rId35" Type="http://schemas.openxmlformats.org/officeDocument/2006/relationships/image" Target="../media/image25.png"/><Relationship Id="rId8" Type="http://schemas.openxmlformats.org/officeDocument/2006/relationships/image" Target="../media/image14.png"/><Relationship Id="rId3" Type="http://schemas.openxmlformats.org/officeDocument/2006/relationships/customXml" Target="../ink/ink1.xml"/></Relationships>
</file>

<file path=ppt/slides/_rels/slide4.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customXml" Target="../ink/ink33.xml"/><Relationship Id="rId26" Type="http://schemas.openxmlformats.org/officeDocument/2006/relationships/customXml" Target="../ink/ink37.xml"/><Relationship Id="rId21" Type="http://schemas.openxmlformats.org/officeDocument/2006/relationships/image" Target="../media/image32.png"/><Relationship Id="rId34" Type="http://schemas.openxmlformats.org/officeDocument/2006/relationships/customXml" Target="../ink/ink42.xml"/><Relationship Id="rId7" Type="http://schemas.openxmlformats.org/officeDocument/2006/relationships/customXml" Target="../ink/ink24.xml"/><Relationship Id="rId12" Type="http://schemas.openxmlformats.org/officeDocument/2006/relationships/customXml" Target="../ink/ink29.xml"/><Relationship Id="rId17" Type="http://schemas.openxmlformats.org/officeDocument/2006/relationships/customXml" Target="../ink/ink32.xml"/><Relationship Id="rId25" Type="http://schemas.openxmlformats.org/officeDocument/2006/relationships/image" Target="../media/image34.png"/><Relationship Id="rId33" Type="http://schemas.openxmlformats.org/officeDocument/2006/relationships/customXml" Target="../ink/ink41.xml"/><Relationship Id="rId2" Type="http://schemas.openxmlformats.org/officeDocument/2006/relationships/image" Target="../media/image27.png"/><Relationship Id="rId16" Type="http://schemas.openxmlformats.org/officeDocument/2006/relationships/image" Target="../media/image30.png"/><Relationship Id="rId20" Type="http://schemas.openxmlformats.org/officeDocument/2006/relationships/customXml" Target="../ink/ink34.xml"/><Relationship Id="rId29"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customXml" Target="../ink/ink28.xml"/><Relationship Id="rId24" Type="http://schemas.openxmlformats.org/officeDocument/2006/relationships/customXml" Target="../ink/ink36.xml"/><Relationship Id="rId32" Type="http://schemas.openxmlformats.org/officeDocument/2006/relationships/customXml" Target="../ink/ink40.xml"/><Relationship Id="rId37" Type="http://schemas.openxmlformats.org/officeDocument/2006/relationships/image" Target="../media/image38.png"/><Relationship Id="rId5" Type="http://schemas.openxmlformats.org/officeDocument/2006/relationships/customXml" Target="../ink/ink23.xml"/><Relationship Id="rId15" Type="http://schemas.openxmlformats.org/officeDocument/2006/relationships/customXml" Target="../ink/ink31.xml"/><Relationship Id="rId23" Type="http://schemas.openxmlformats.org/officeDocument/2006/relationships/image" Target="../media/image33.png"/><Relationship Id="rId28" Type="http://schemas.openxmlformats.org/officeDocument/2006/relationships/customXml" Target="../ink/ink38.xml"/><Relationship Id="rId36" Type="http://schemas.openxmlformats.org/officeDocument/2006/relationships/customXml" Target="../ink/ink43.xml"/><Relationship Id="rId10" Type="http://schemas.openxmlformats.org/officeDocument/2006/relationships/customXml" Target="../ink/ink27.xml"/><Relationship Id="rId19" Type="http://schemas.openxmlformats.org/officeDocument/2006/relationships/image" Target="../media/image31.png"/><Relationship Id="rId31" Type="http://schemas.openxmlformats.org/officeDocument/2006/relationships/image" Target="../media/image24.png"/><Relationship Id="rId4" Type="http://schemas.openxmlformats.org/officeDocument/2006/relationships/image" Target="../media/image28.png"/><Relationship Id="rId9" Type="http://schemas.openxmlformats.org/officeDocument/2006/relationships/customXml" Target="../ink/ink26.xml"/><Relationship Id="rId14" Type="http://schemas.openxmlformats.org/officeDocument/2006/relationships/customXml" Target="../ink/ink30.xml"/><Relationship Id="rId22" Type="http://schemas.openxmlformats.org/officeDocument/2006/relationships/customXml" Target="../ink/ink35.xml"/><Relationship Id="rId27" Type="http://schemas.openxmlformats.org/officeDocument/2006/relationships/image" Target="../media/image35.png"/><Relationship Id="rId30" Type="http://schemas.openxmlformats.org/officeDocument/2006/relationships/customXml" Target="../ink/ink39.xml"/><Relationship Id="rId35" Type="http://schemas.openxmlformats.org/officeDocument/2006/relationships/image" Target="../media/image37.png"/><Relationship Id="rId8" Type="http://schemas.openxmlformats.org/officeDocument/2006/relationships/customXml" Target="../ink/ink25.xml"/><Relationship Id="rId3" Type="http://schemas.openxmlformats.org/officeDocument/2006/relationships/customXml" Target="../ink/ink22.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BCF8F7-6A72-431C-8FE3-2768BD22F038}"/>
              </a:ext>
            </a:extLst>
          </p:cNvPr>
          <p:cNvSpPr/>
          <p:nvPr/>
        </p:nvSpPr>
        <p:spPr>
          <a:xfrm>
            <a:off x="4622800" y="1320800"/>
            <a:ext cx="2235200" cy="6705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A2549F9-A40A-2522-F516-234BC5332861}"/>
              </a:ext>
            </a:extLst>
          </p:cNvPr>
          <p:cNvSpPr txBox="1"/>
          <p:nvPr/>
        </p:nvSpPr>
        <p:spPr>
          <a:xfrm>
            <a:off x="4968239" y="578227"/>
            <a:ext cx="165607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Raw Text Data</a:t>
            </a:r>
          </a:p>
        </p:txBody>
      </p:sp>
      <p:sp>
        <p:nvSpPr>
          <p:cNvPr id="6" name="Rectangle 5">
            <a:extLst>
              <a:ext uri="{FF2B5EF4-FFF2-40B4-BE49-F238E27FC236}">
                <a16:creationId xmlns:a16="http://schemas.microsoft.com/office/drawing/2014/main" id="{5727AFD3-63B8-230B-EC15-B5092FB9CDB7}"/>
              </a:ext>
            </a:extLst>
          </p:cNvPr>
          <p:cNvSpPr/>
          <p:nvPr/>
        </p:nvSpPr>
        <p:spPr>
          <a:xfrm>
            <a:off x="4622800" y="436880"/>
            <a:ext cx="2235200" cy="6705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30B8B57-DB0F-D87C-D770-05F5158FEE61}"/>
              </a:ext>
            </a:extLst>
          </p:cNvPr>
          <p:cNvSpPr txBox="1"/>
          <p:nvPr/>
        </p:nvSpPr>
        <p:spPr>
          <a:xfrm>
            <a:off x="4886969" y="1471414"/>
            <a:ext cx="173734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Data Cleaning</a:t>
            </a:r>
          </a:p>
        </p:txBody>
      </p:sp>
      <p:sp>
        <p:nvSpPr>
          <p:cNvPr id="8" name="Rectangle 7">
            <a:extLst>
              <a:ext uri="{FF2B5EF4-FFF2-40B4-BE49-F238E27FC236}">
                <a16:creationId xmlns:a16="http://schemas.microsoft.com/office/drawing/2014/main" id="{026A81FE-01B1-4B9E-2491-19041D46F59E}"/>
              </a:ext>
            </a:extLst>
          </p:cNvPr>
          <p:cNvSpPr/>
          <p:nvPr/>
        </p:nvSpPr>
        <p:spPr>
          <a:xfrm>
            <a:off x="4622800" y="2204720"/>
            <a:ext cx="2235200" cy="6705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327BB0A-F24D-D60E-0BA5-826026F6B9DE}"/>
              </a:ext>
            </a:extLst>
          </p:cNvPr>
          <p:cNvSpPr txBox="1"/>
          <p:nvPr/>
        </p:nvSpPr>
        <p:spPr>
          <a:xfrm>
            <a:off x="4612640" y="2212364"/>
            <a:ext cx="2275840" cy="646331"/>
          </a:xfrm>
          <a:prstGeom prst="rect">
            <a:avLst/>
          </a:prstGeom>
          <a:noFill/>
          <a:ln w="19050">
            <a:no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Sentiment Label Standardization</a:t>
            </a:r>
          </a:p>
        </p:txBody>
      </p:sp>
      <p:sp>
        <p:nvSpPr>
          <p:cNvPr id="14" name="Rectangle 13">
            <a:extLst>
              <a:ext uri="{FF2B5EF4-FFF2-40B4-BE49-F238E27FC236}">
                <a16:creationId xmlns:a16="http://schemas.microsoft.com/office/drawing/2014/main" id="{46BC1C3C-AC29-0C62-51B9-10A3F3FFCA64}"/>
              </a:ext>
            </a:extLst>
          </p:cNvPr>
          <p:cNvSpPr/>
          <p:nvPr/>
        </p:nvSpPr>
        <p:spPr>
          <a:xfrm>
            <a:off x="4643120" y="4852914"/>
            <a:ext cx="2235200" cy="6705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6E0B680-893A-61AE-FA50-4FD49B216E13}"/>
              </a:ext>
            </a:extLst>
          </p:cNvPr>
          <p:cNvSpPr txBox="1"/>
          <p:nvPr/>
        </p:nvSpPr>
        <p:spPr>
          <a:xfrm>
            <a:off x="4734560" y="5039360"/>
            <a:ext cx="205232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Prediction Layer</a:t>
            </a:r>
          </a:p>
        </p:txBody>
      </p:sp>
      <p:sp>
        <p:nvSpPr>
          <p:cNvPr id="18" name="Rectangle 17">
            <a:extLst>
              <a:ext uri="{FF2B5EF4-FFF2-40B4-BE49-F238E27FC236}">
                <a16:creationId xmlns:a16="http://schemas.microsoft.com/office/drawing/2014/main" id="{EDACB5CB-1ABE-DFFF-A840-B5D2DEA574C5}"/>
              </a:ext>
            </a:extLst>
          </p:cNvPr>
          <p:cNvSpPr/>
          <p:nvPr/>
        </p:nvSpPr>
        <p:spPr>
          <a:xfrm>
            <a:off x="8341360" y="3093720"/>
            <a:ext cx="2387600" cy="6705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F073BDC-31C3-6419-59E9-392F9DB9D807}"/>
              </a:ext>
            </a:extLst>
          </p:cNvPr>
          <p:cNvSpPr txBox="1"/>
          <p:nvPr/>
        </p:nvSpPr>
        <p:spPr>
          <a:xfrm>
            <a:off x="8361680" y="3242550"/>
            <a:ext cx="2387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Graphical Visualization</a:t>
            </a:r>
          </a:p>
        </p:txBody>
      </p:sp>
      <p:sp>
        <p:nvSpPr>
          <p:cNvPr id="22" name="Rectangle 21">
            <a:extLst>
              <a:ext uri="{FF2B5EF4-FFF2-40B4-BE49-F238E27FC236}">
                <a16:creationId xmlns:a16="http://schemas.microsoft.com/office/drawing/2014/main" id="{1E5B8BC0-5794-57FC-39ED-ABA331671A40}"/>
              </a:ext>
            </a:extLst>
          </p:cNvPr>
          <p:cNvSpPr/>
          <p:nvPr/>
        </p:nvSpPr>
        <p:spPr>
          <a:xfrm>
            <a:off x="4622800" y="3088640"/>
            <a:ext cx="2235200" cy="6705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7959999-2BBA-193F-9E93-A9B2E231E02F}"/>
              </a:ext>
            </a:extLst>
          </p:cNvPr>
          <p:cNvSpPr txBox="1"/>
          <p:nvPr/>
        </p:nvSpPr>
        <p:spPr>
          <a:xfrm>
            <a:off x="4998720" y="5873373"/>
            <a:ext cx="154432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Final Output</a:t>
            </a:r>
          </a:p>
        </p:txBody>
      </p:sp>
      <p:sp>
        <p:nvSpPr>
          <p:cNvPr id="24" name="Rectangle 23">
            <a:extLst>
              <a:ext uri="{FF2B5EF4-FFF2-40B4-BE49-F238E27FC236}">
                <a16:creationId xmlns:a16="http://schemas.microsoft.com/office/drawing/2014/main" id="{F773460F-796D-1527-DA93-987505023A9E}"/>
              </a:ext>
            </a:extLst>
          </p:cNvPr>
          <p:cNvSpPr/>
          <p:nvPr/>
        </p:nvSpPr>
        <p:spPr>
          <a:xfrm>
            <a:off x="4653280" y="5743079"/>
            <a:ext cx="2235200" cy="6705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76D9976-A013-EEDA-18B5-3CB77BCC6D82}"/>
              </a:ext>
            </a:extLst>
          </p:cNvPr>
          <p:cNvSpPr txBox="1"/>
          <p:nvPr/>
        </p:nvSpPr>
        <p:spPr>
          <a:xfrm>
            <a:off x="4653280" y="3239254"/>
            <a:ext cx="220472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Feature Extraction</a:t>
            </a:r>
          </a:p>
        </p:txBody>
      </p:sp>
      <p:sp>
        <p:nvSpPr>
          <p:cNvPr id="26" name="Rectangle 25">
            <a:extLst>
              <a:ext uri="{FF2B5EF4-FFF2-40B4-BE49-F238E27FC236}">
                <a16:creationId xmlns:a16="http://schemas.microsoft.com/office/drawing/2014/main" id="{91D614B9-9E82-8A3D-C1F3-00E6C0A76D14}"/>
              </a:ext>
            </a:extLst>
          </p:cNvPr>
          <p:cNvSpPr/>
          <p:nvPr/>
        </p:nvSpPr>
        <p:spPr>
          <a:xfrm>
            <a:off x="4622800" y="3970777"/>
            <a:ext cx="2235200" cy="6705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F38BCB68-554A-98B3-D686-A18014D0E764}"/>
              </a:ext>
            </a:extLst>
          </p:cNvPr>
          <p:cNvSpPr txBox="1"/>
          <p:nvPr/>
        </p:nvSpPr>
        <p:spPr>
          <a:xfrm>
            <a:off x="4734560" y="3991095"/>
            <a:ext cx="205232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Model Training &amp; Testing</a:t>
            </a:r>
          </a:p>
        </p:txBody>
      </p:sp>
      <p:cxnSp>
        <p:nvCxnSpPr>
          <p:cNvPr id="29" name="Straight Arrow Connector 28">
            <a:extLst>
              <a:ext uri="{FF2B5EF4-FFF2-40B4-BE49-F238E27FC236}">
                <a16:creationId xmlns:a16="http://schemas.microsoft.com/office/drawing/2014/main" id="{C3A2C46F-7D06-67F7-E883-27E5E81150C9}"/>
              </a:ext>
            </a:extLst>
          </p:cNvPr>
          <p:cNvCxnSpPr>
            <a:stCxn id="6" idx="2"/>
            <a:endCxn id="4" idx="0"/>
          </p:cNvCxnSpPr>
          <p:nvPr/>
        </p:nvCxnSpPr>
        <p:spPr>
          <a:xfrm>
            <a:off x="5740400" y="1107440"/>
            <a:ext cx="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EC0E7C-F5FB-6A47-0A61-885EA9852781}"/>
              </a:ext>
            </a:extLst>
          </p:cNvPr>
          <p:cNvCxnSpPr>
            <a:stCxn id="25" idx="3"/>
            <a:endCxn id="21" idx="1"/>
          </p:cNvCxnSpPr>
          <p:nvPr/>
        </p:nvCxnSpPr>
        <p:spPr>
          <a:xfrm>
            <a:off x="6858000" y="3423920"/>
            <a:ext cx="1503680" cy="32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05351B0-3D5C-9DBA-F677-523A1BBF176A}"/>
              </a:ext>
            </a:extLst>
          </p:cNvPr>
          <p:cNvCxnSpPr/>
          <p:nvPr/>
        </p:nvCxnSpPr>
        <p:spPr>
          <a:xfrm>
            <a:off x="5760720" y="1991360"/>
            <a:ext cx="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17FF350-AD73-0068-638F-81295636AF1C}"/>
              </a:ext>
            </a:extLst>
          </p:cNvPr>
          <p:cNvCxnSpPr/>
          <p:nvPr/>
        </p:nvCxnSpPr>
        <p:spPr>
          <a:xfrm>
            <a:off x="5760720" y="2875280"/>
            <a:ext cx="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913527-A319-5EB5-30B8-E94D6564FF75}"/>
              </a:ext>
            </a:extLst>
          </p:cNvPr>
          <p:cNvCxnSpPr/>
          <p:nvPr/>
        </p:nvCxnSpPr>
        <p:spPr>
          <a:xfrm>
            <a:off x="5760720" y="3757417"/>
            <a:ext cx="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161304-D8E4-AD66-A2E4-FC8530AD2D71}"/>
              </a:ext>
            </a:extLst>
          </p:cNvPr>
          <p:cNvCxnSpPr/>
          <p:nvPr/>
        </p:nvCxnSpPr>
        <p:spPr>
          <a:xfrm>
            <a:off x="5806436" y="4637426"/>
            <a:ext cx="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ADB447A-5069-4B78-C56A-CD36A50C4A6E}"/>
              </a:ext>
            </a:extLst>
          </p:cNvPr>
          <p:cNvCxnSpPr>
            <a:cxnSpLocks/>
            <a:stCxn id="14" idx="2"/>
            <a:endCxn id="24" idx="0"/>
          </p:cNvCxnSpPr>
          <p:nvPr/>
        </p:nvCxnSpPr>
        <p:spPr>
          <a:xfrm>
            <a:off x="5760720" y="5523474"/>
            <a:ext cx="10160" cy="219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E74BA06-5B7C-734B-9D14-2047F2C787CF}"/>
              </a:ext>
            </a:extLst>
          </p:cNvPr>
          <p:cNvSpPr/>
          <p:nvPr/>
        </p:nvSpPr>
        <p:spPr>
          <a:xfrm>
            <a:off x="8361680" y="4843923"/>
            <a:ext cx="2387600" cy="6705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9D1CAFF-4683-EB79-169E-932466FD5F83}"/>
              </a:ext>
            </a:extLst>
          </p:cNvPr>
          <p:cNvSpPr txBox="1"/>
          <p:nvPr/>
        </p:nvSpPr>
        <p:spPr>
          <a:xfrm>
            <a:off x="8361680" y="4994537"/>
            <a:ext cx="238760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Evaluation Metrics</a:t>
            </a:r>
          </a:p>
        </p:txBody>
      </p:sp>
      <p:cxnSp>
        <p:nvCxnSpPr>
          <p:cNvPr id="43" name="Connector: Elbow 42">
            <a:extLst>
              <a:ext uri="{FF2B5EF4-FFF2-40B4-BE49-F238E27FC236}">
                <a16:creationId xmlns:a16="http://schemas.microsoft.com/office/drawing/2014/main" id="{C342083D-5DD0-93C3-C6CE-727B44CB3183}"/>
              </a:ext>
            </a:extLst>
          </p:cNvPr>
          <p:cNvCxnSpPr>
            <a:stCxn id="26" idx="3"/>
            <a:endCxn id="40" idx="0"/>
          </p:cNvCxnSpPr>
          <p:nvPr/>
        </p:nvCxnSpPr>
        <p:spPr>
          <a:xfrm>
            <a:off x="6858000" y="4306057"/>
            <a:ext cx="2697480" cy="537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90005C-16A8-D97F-EB75-726AD4021A27}"/>
              </a:ext>
            </a:extLst>
          </p:cNvPr>
          <p:cNvCxnSpPr>
            <a:stCxn id="40" idx="2"/>
            <a:endCxn id="24" idx="3"/>
          </p:cNvCxnSpPr>
          <p:nvPr/>
        </p:nvCxnSpPr>
        <p:spPr>
          <a:xfrm rot="5400000">
            <a:off x="7940042" y="4462921"/>
            <a:ext cx="563876" cy="26670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411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C3298C-858C-E51C-2E06-15A8F996C652}"/>
              </a:ext>
            </a:extLst>
          </p:cNvPr>
          <p:cNvSpPr/>
          <p:nvPr/>
        </p:nvSpPr>
        <p:spPr>
          <a:xfrm>
            <a:off x="5010728" y="259080"/>
            <a:ext cx="2170545" cy="6096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8C75390-D08C-D354-5B0C-12B4A9F3F1C0}"/>
              </a:ext>
            </a:extLst>
          </p:cNvPr>
          <p:cNvSpPr txBox="1"/>
          <p:nvPr/>
        </p:nvSpPr>
        <p:spPr>
          <a:xfrm>
            <a:off x="4803140" y="377430"/>
            <a:ext cx="262636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Contentify</a:t>
            </a:r>
          </a:p>
        </p:txBody>
      </p:sp>
      <p:cxnSp>
        <p:nvCxnSpPr>
          <p:cNvPr id="7" name="Straight Arrow Connector 6">
            <a:extLst>
              <a:ext uri="{FF2B5EF4-FFF2-40B4-BE49-F238E27FC236}">
                <a16:creationId xmlns:a16="http://schemas.microsoft.com/office/drawing/2014/main" id="{4C7E3CD7-E96C-5C1A-CAE4-5AB56E32533D}"/>
              </a:ext>
            </a:extLst>
          </p:cNvPr>
          <p:cNvCxnSpPr>
            <a:stCxn id="4" idx="2"/>
          </p:cNvCxnSpPr>
          <p:nvPr/>
        </p:nvCxnSpPr>
        <p:spPr>
          <a:xfrm flipH="1">
            <a:off x="3556000" y="868680"/>
            <a:ext cx="2540001" cy="52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83759B2-7056-1FAF-048B-CAFA9DE5F074}"/>
              </a:ext>
            </a:extLst>
          </p:cNvPr>
          <p:cNvCxnSpPr>
            <a:stCxn id="4" idx="2"/>
          </p:cNvCxnSpPr>
          <p:nvPr/>
        </p:nvCxnSpPr>
        <p:spPr>
          <a:xfrm>
            <a:off x="6096001" y="868680"/>
            <a:ext cx="2539999" cy="4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895F449-C11B-CBAA-8B63-492516661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681" y="1447930"/>
            <a:ext cx="1290320" cy="883845"/>
          </a:xfrm>
          <a:prstGeom prst="rect">
            <a:avLst/>
          </a:prstGeom>
        </p:spPr>
      </p:pic>
      <p:pic>
        <p:nvPicPr>
          <p:cNvPr id="1026" name="Picture 2" descr="Multimodal Models Explained - KDnuggets">
            <a:extLst>
              <a:ext uri="{FF2B5EF4-FFF2-40B4-BE49-F238E27FC236}">
                <a16:creationId xmlns:a16="http://schemas.microsoft.com/office/drawing/2014/main" id="{C2D305FC-3421-8D47-BEBB-361CCD40C5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21" t="7259" r="34099" b="6815"/>
          <a:stretch/>
        </p:blipFill>
        <p:spPr bwMode="auto">
          <a:xfrm>
            <a:off x="8290561" y="1391920"/>
            <a:ext cx="1036319" cy="88384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7FB39-2F58-4FDE-9300-05B62A2764C7}"/>
              </a:ext>
            </a:extLst>
          </p:cNvPr>
          <p:cNvSpPr/>
          <p:nvPr/>
        </p:nvSpPr>
        <p:spPr>
          <a:xfrm>
            <a:off x="2533263" y="2484973"/>
            <a:ext cx="1347738" cy="34410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91153B1-8DBC-5D77-74A1-2E4D8F0EB3D4}"/>
              </a:ext>
            </a:extLst>
          </p:cNvPr>
          <p:cNvSpPr txBox="1"/>
          <p:nvPr/>
        </p:nvSpPr>
        <p:spPr>
          <a:xfrm>
            <a:off x="2474385" y="2466805"/>
            <a:ext cx="1482512" cy="305233"/>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Multilingual</a:t>
            </a:r>
          </a:p>
        </p:txBody>
      </p:sp>
      <p:sp>
        <p:nvSpPr>
          <p:cNvPr id="16" name="Rectangle 15">
            <a:extLst>
              <a:ext uri="{FF2B5EF4-FFF2-40B4-BE49-F238E27FC236}">
                <a16:creationId xmlns:a16="http://schemas.microsoft.com/office/drawing/2014/main" id="{9F811BF7-C6ED-1B5C-4B29-D34AA060510F}"/>
              </a:ext>
            </a:extLst>
          </p:cNvPr>
          <p:cNvSpPr/>
          <p:nvPr/>
        </p:nvSpPr>
        <p:spPr>
          <a:xfrm>
            <a:off x="8250146" y="2489793"/>
            <a:ext cx="1225216" cy="34410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A916021-338F-88EE-4FE7-4E4FD5E13793}"/>
              </a:ext>
            </a:extLst>
          </p:cNvPr>
          <p:cNvSpPr txBox="1"/>
          <p:nvPr/>
        </p:nvSpPr>
        <p:spPr>
          <a:xfrm>
            <a:off x="8188885" y="2471193"/>
            <a:ext cx="1347738" cy="33575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Multimodal</a:t>
            </a:r>
          </a:p>
        </p:txBody>
      </p:sp>
      <p:sp>
        <p:nvSpPr>
          <p:cNvPr id="18" name="Rectangle 17">
            <a:extLst>
              <a:ext uri="{FF2B5EF4-FFF2-40B4-BE49-F238E27FC236}">
                <a16:creationId xmlns:a16="http://schemas.microsoft.com/office/drawing/2014/main" id="{81D3BB11-689A-3B8C-FF8B-522D09D0443D}"/>
              </a:ext>
            </a:extLst>
          </p:cNvPr>
          <p:cNvSpPr/>
          <p:nvPr/>
        </p:nvSpPr>
        <p:spPr>
          <a:xfrm>
            <a:off x="2533263" y="3420541"/>
            <a:ext cx="6942099" cy="75571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332533F-D3C9-5A23-C3C3-685C40958F41}"/>
              </a:ext>
            </a:extLst>
          </p:cNvPr>
          <p:cNvCxnSpPr>
            <a:cxnSpLocks/>
            <a:stCxn id="14" idx="2"/>
            <a:endCxn id="18" idx="0"/>
          </p:cNvCxnSpPr>
          <p:nvPr/>
        </p:nvCxnSpPr>
        <p:spPr>
          <a:xfrm>
            <a:off x="3207132" y="2829077"/>
            <a:ext cx="2797181" cy="59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529067-BB83-E673-5AE7-B084FFD34CE6}"/>
              </a:ext>
            </a:extLst>
          </p:cNvPr>
          <p:cNvCxnSpPr>
            <a:cxnSpLocks/>
            <a:stCxn id="17" idx="2"/>
            <a:endCxn id="18" idx="0"/>
          </p:cNvCxnSpPr>
          <p:nvPr/>
        </p:nvCxnSpPr>
        <p:spPr>
          <a:xfrm flipH="1">
            <a:off x="6004313" y="2806949"/>
            <a:ext cx="2858441" cy="61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text bubble with transparent background 11894171 PNG">
            <a:extLst>
              <a:ext uri="{FF2B5EF4-FFF2-40B4-BE49-F238E27FC236}">
                <a16:creationId xmlns:a16="http://schemas.microsoft.com/office/drawing/2014/main" id="{39D5B4C9-9700-3926-6921-63224CD0A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703" y="3323292"/>
            <a:ext cx="920699" cy="986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Vector Icons free download in SVG, PNG Format">
            <a:extLst>
              <a:ext uri="{FF2B5EF4-FFF2-40B4-BE49-F238E27FC236}">
                <a16:creationId xmlns:a16="http://schemas.microsoft.com/office/drawing/2014/main" id="{51C7C236-8E52-CA18-8ACB-A9BF0B5B5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417" y="3476655"/>
            <a:ext cx="703183" cy="6582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3D Gold Texture music note 23215870 PNG">
            <a:extLst>
              <a:ext uri="{FF2B5EF4-FFF2-40B4-BE49-F238E27FC236}">
                <a16:creationId xmlns:a16="http://schemas.microsoft.com/office/drawing/2014/main" id="{5010A6D0-FE18-60C9-5126-ABFD6BA5D7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0146" y="3458643"/>
            <a:ext cx="676249" cy="6762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3d play video icon with cinema frame. Playing, streaming video, social ...">
            <a:extLst>
              <a:ext uri="{FF2B5EF4-FFF2-40B4-BE49-F238E27FC236}">
                <a16:creationId xmlns:a16="http://schemas.microsoft.com/office/drawing/2014/main" id="{E495BD49-4C1E-79E6-9A6C-F174A103EB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83" y="3382072"/>
            <a:ext cx="868679" cy="86867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3052015-5404-ACB0-07DE-C93A16F74707}"/>
              </a:ext>
            </a:extLst>
          </p:cNvPr>
          <p:cNvSpPr txBox="1"/>
          <p:nvPr/>
        </p:nvSpPr>
        <p:spPr>
          <a:xfrm>
            <a:off x="3087292" y="3627490"/>
            <a:ext cx="567266"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Text</a:t>
            </a:r>
          </a:p>
        </p:txBody>
      </p:sp>
      <p:pic>
        <p:nvPicPr>
          <p:cNvPr id="1042" name="Picture 18" descr="Social sentiment analysis blue gradient concept icon Stock Vector Image ...">
            <a:extLst>
              <a:ext uri="{FF2B5EF4-FFF2-40B4-BE49-F238E27FC236}">
                <a16:creationId xmlns:a16="http://schemas.microsoft.com/office/drawing/2014/main" id="{3F83CF30-F707-AB2B-C83B-C767F17291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8919"/>
          <a:stretch/>
        </p:blipFill>
        <p:spPr bwMode="auto">
          <a:xfrm>
            <a:off x="2521464" y="5150814"/>
            <a:ext cx="1280285" cy="124690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ransparent Analysis Clip Art, HD Png Download , Transparent Png Image ...">
            <a:extLst>
              <a:ext uri="{FF2B5EF4-FFF2-40B4-BE49-F238E27FC236}">
                <a16:creationId xmlns:a16="http://schemas.microsoft.com/office/drawing/2014/main" id="{C0816DC4-9F64-DD05-DF0C-4274E8A9A0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546" y="5147918"/>
            <a:ext cx="1460498" cy="1246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azard Warning Attention Sign with Exclamation Mark Symbol Stock Vector ...">
            <a:extLst>
              <a:ext uri="{FF2B5EF4-FFF2-40B4-BE49-F238E27FC236}">
                <a16:creationId xmlns:a16="http://schemas.microsoft.com/office/drawing/2014/main" id="{87263B1F-096F-E84E-C183-B2F8284822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8421" y="5134587"/>
            <a:ext cx="1213323" cy="12133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remium Vector | Accuracy icon simple element from core values ...">
            <a:extLst>
              <a:ext uri="{FF2B5EF4-FFF2-40B4-BE49-F238E27FC236}">
                <a16:creationId xmlns:a16="http://schemas.microsoft.com/office/drawing/2014/main" id="{9A029095-F665-28B8-9535-E7731B27E1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0454" y="5101014"/>
            <a:ext cx="1334655" cy="133465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85DB7233-3CC5-0195-45AA-E60533B728D8}"/>
              </a:ext>
            </a:extLst>
          </p:cNvPr>
          <p:cNvCxnSpPr>
            <a:cxnSpLocks/>
            <a:stCxn id="18" idx="2"/>
            <a:endCxn id="1042" idx="0"/>
          </p:cNvCxnSpPr>
          <p:nvPr/>
        </p:nvCxnSpPr>
        <p:spPr>
          <a:xfrm flipH="1">
            <a:off x="3161607" y="4176258"/>
            <a:ext cx="2842706" cy="974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4588AA7-B9B3-86BD-A90A-526E67A4653B}"/>
              </a:ext>
            </a:extLst>
          </p:cNvPr>
          <p:cNvCxnSpPr>
            <a:stCxn id="18" idx="2"/>
            <a:endCxn id="1044" idx="0"/>
          </p:cNvCxnSpPr>
          <p:nvPr/>
        </p:nvCxnSpPr>
        <p:spPr>
          <a:xfrm flipH="1">
            <a:off x="5148795" y="4176258"/>
            <a:ext cx="855518" cy="971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4EE0029-A017-F414-DB18-92A2BA2CED5A}"/>
              </a:ext>
            </a:extLst>
          </p:cNvPr>
          <p:cNvCxnSpPr>
            <a:stCxn id="18" idx="2"/>
            <a:endCxn id="1046" idx="0"/>
          </p:cNvCxnSpPr>
          <p:nvPr/>
        </p:nvCxnSpPr>
        <p:spPr>
          <a:xfrm>
            <a:off x="6004313" y="4176258"/>
            <a:ext cx="1110770" cy="95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BD5E7B-5842-9437-322D-CFC54DD9DFAD}"/>
              </a:ext>
            </a:extLst>
          </p:cNvPr>
          <p:cNvCxnSpPr>
            <a:stCxn id="18" idx="2"/>
            <a:endCxn id="1048" idx="0"/>
          </p:cNvCxnSpPr>
          <p:nvPr/>
        </p:nvCxnSpPr>
        <p:spPr>
          <a:xfrm>
            <a:off x="6004313" y="4176258"/>
            <a:ext cx="2903469" cy="924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8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29182E-B53F-CB0E-9614-5E5A26966533}"/>
              </a:ext>
            </a:extLst>
          </p:cNvPr>
          <p:cNvPicPr>
            <a:picLocks noChangeAspect="1"/>
          </p:cNvPicPr>
          <p:nvPr/>
        </p:nvPicPr>
        <p:blipFill>
          <a:blip r:embed="rId2"/>
          <a:stretch>
            <a:fillRect/>
          </a:stretch>
        </p:blipFill>
        <p:spPr>
          <a:xfrm>
            <a:off x="1635760" y="472440"/>
            <a:ext cx="8587740" cy="572516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9EF20FDC-CBD3-A7D1-671C-9DF16D13C7E0}"/>
                  </a:ext>
                </a:extLst>
              </p14:cNvPr>
              <p14:cNvContentPartPr/>
              <p14:nvPr/>
            </p14:nvContentPartPr>
            <p14:xfrm>
              <a:off x="3687240" y="3068560"/>
              <a:ext cx="61920" cy="141840"/>
            </p14:xfrm>
          </p:contentPart>
        </mc:Choice>
        <mc:Fallback xmlns="">
          <p:pic>
            <p:nvPicPr>
              <p:cNvPr id="12" name="Ink 11">
                <a:extLst>
                  <a:ext uri="{FF2B5EF4-FFF2-40B4-BE49-F238E27FC236}">
                    <a16:creationId xmlns:a16="http://schemas.microsoft.com/office/drawing/2014/main" id="{9EF20FDC-CBD3-A7D1-671C-9DF16D13C7E0}"/>
                  </a:ext>
                </a:extLst>
              </p:cNvPr>
              <p:cNvPicPr/>
              <p:nvPr/>
            </p:nvPicPr>
            <p:blipFill>
              <a:blip r:embed="rId4"/>
              <a:stretch>
                <a:fillRect/>
              </a:stretch>
            </p:blipFill>
            <p:spPr>
              <a:xfrm>
                <a:off x="3624240" y="3005920"/>
                <a:ext cx="1875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FED7817-5048-ACE1-5443-CF624DB4CF71}"/>
                  </a:ext>
                </a:extLst>
              </p14:cNvPr>
              <p14:cNvContentPartPr/>
              <p14:nvPr/>
            </p14:nvContentPartPr>
            <p14:xfrm>
              <a:off x="3687600" y="2692360"/>
              <a:ext cx="163080" cy="355680"/>
            </p14:xfrm>
          </p:contentPart>
        </mc:Choice>
        <mc:Fallback xmlns="">
          <p:pic>
            <p:nvPicPr>
              <p:cNvPr id="14" name="Ink 13">
                <a:extLst>
                  <a:ext uri="{FF2B5EF4-FFF2-40B4-BE49-F238E27FC236}">
                    <a16:creationId xmlns:a16="http://schemas.microsoft.com/office/drawing/2014/main" id="{DFED7817-5048-ACE1-5443-CF624DB4CF71}"/>
                  </a:ext>
                </a:extLst>
              </p:cNvPr>
              <p:cNvPicPr/>
              <p:nvPr/>
            </p:nvPicPr>
            <p:blipFill>
              <a:blip r:embed="rId6"/>
              <a:stretch>
                <a:fillRect/>
              </a:stretch>
            </p:blipFill>
            <p:spPr>
              <a:xfrm>
                <a:off x="3624960" y="2629720"/>
                <a:ext cx="2887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C8AB185B-7754-1C29-FD2F-9ABA335C0472}"/>
                  </a:ext>
                </a:extLst>
              </p14:cNvPr>
              <p14:cNvContentPartPr/>
              <p14:nvPr/>
            </p14:nvContentPartPr>
            <p14:xfrm>
              <a:off x="3799560" y="2824480"/>
              <a:ext cx="360" cy="360"/>
            </p14:xfrm>
          </p:contentPart>
        </mc:Choice>
        <mc:Fallback xmlns="">
          <p:pic>
            <p:nvPicPr>
              <p:cNvPr id="15" name="Ink 14">
                <a:extLst>
                  <a:ext uri="{FF2B5EF4-FFF2-40B4-BE49-F238E27FC236}">
                    <a16:creationId xmlns:a16="http://schemas.microsoft.com/office/drawing/2014/main" id="{C8AB185B-7754-1C29-FD2F-9ABA335C0472}"/>
                  </a:ext>
                </a:extLst>
              </p:cNvPr>
              <p:cNvPicPr/>
              <p:nvPr/>
            </p:nvPicPr>
            <p:blipFill>
              <a:blip r:embed="rId8"/>
              <a:stretch>
                <a:fillRect/>
              </a:stretch>
            </p:blipFill>
            <p:spPr>
              <a:xfrm>
                <a:off x="3736920" y="2761480"/>
                <a:ext cx="126000" cy="126000"/>
              </a:xfrm>
              <a:prstGeom prst="rect">
                <a:avLst/>
              </a:prstGeom>
            </p:spPr>
          </p:pic>
        </mc:Fallback>
      </mc:AlternateContent>
      <p:grpSp>
        <p:nvGrpSpPr>
          <p:cNvPr id="29" name="Group 28">
            <a:extLst>
              <a:ext uri="{FF2B5EF4-FFF2-40B4-BE49-F238E27FC236}">
                <a16:creationId xmlns:a16="http://schemas.microsoft.com/office/drawing/2014/main" id="{D9CD9A81-00E9-F265-216E-1E7FF08BFC8B}"/>
              </a:ext>
            </a:extLst>
          </p:cNvPr>
          <p:cNvGrpSpPr/>
          <p:nvPr/>
        </p:nvGrpSpPr>
        <p:grpSpPr>
          <a:xfrm>
            <a:off x="3524880" y="2336320"/>
            <a:ext cx="1191600" cy="459360"/>
            <a:chOff x="3524880" y="2336320"/>
            <a:chExt cx="1191600" cy="459360"/>
          </a:xfrm>
        </p:grpSpPr>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895E43EF-83E2-4958-2261-1E4E428047AD}"/>
                    </a:ext>
                  </a:extLst>
                </p14:cNvPr>
                <p14:cNvContentPartPr/>
                <p14:nvPr/>
              </p14:nvContentPartPr>
              <p14:xfrm>
                <a:off x="3545760" y="2448640"/>
                <a:ext cx="20520" cy="250920"/>
              </p14:xfrm>
            </p:contentPart>
          </mc:Choice>
          <mc:Fallback xmlns="">
            <p:pic>
              <p:nvPicPr>
                <p:cNvPr id="6" name="Ink 5">
                  <a:extLst>
                    <a:ext uri="{FF2B5EF4-FFF2-40B4-BE49-F238E27FC236}">
                      <a16:creationId xmlns:a16="http://schemas.microsoft.com/office/drawing/2014/main" id="{895E43EF-83E2-4958-2261-1E4E428047AD}"/>
                    </a:ext>
                  </a:extLst>
                </p:cNvPr>
                <p:cNvPicPr/>
                <p:nvPr/>
              </p:nvPicPr>
              <p:blipFill>
                <a:blip r:embed="rId10"/>
                <a:stretch>
                  <a:fillRect/>
                </a:stretch>
              </p:blipFill>
              <p:spPr>
                <a:xfrm>
                  <a:off x="3482760" y="2385640"/>
                  <a:ext cx="1461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C650823D-F708-34F6-25C9-4C6100DF8FD1}"/>
                    </a:ext>
                  </a:extLst>
                </p14:cNvPr>
                <p14:cNvContentPartPr/>
                <p14:nvPr/>
              </p14:nvContentPartPr>
              <p14:xfrm>
                <a:off x="3555840" y="2529640"/>
                <a:ext cx="360" cy="360"/>
              </p14:xfrm>
            </p:contentPart>
          </mc:Choice>
          <mc:Fallback xmlns="">
            <p:pic>
              <p:nvPicPr>
                <p:cNvPr id="7" name="Ink 6">
                  <a:extLst>
                    <a:ext uri="{FF2B5EF4-FFF2-40B4-BE49-F238E27FC236}">
                      <a16:creationId xmlns:a16="http://schemas.microsoft.com/office/drawing/2014/main" id="{C650823D-F708-34F6-25C9-4C6100DF8FD1}"/>
                    </a:ext>
                  </a:extLst>
                </p:cNvPr>
                <p:cNvPicPr/>
                <p:nvPr/>
              </p:nvPicPr>
              <p:blipFill>
                <a:blip r:embed="rId8"/>
                <a:stretch>
                  <a:fillRect/>
                </a:stretch>
              </p:blipFill>
              <p:spPr>
                <a:xfrm>
                  <a:off x="3492840" y="24670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C69E516-201B-2441-595C-F982C60F5E16}"/>
                    </a:ext>
                  </a:extLst>
                </p14:cNvPr>
                <p14:cNvContentPartPr/>
                <p14:nvPr/>
              </p14:nvContentPartPr>
              <p14:xfrm>
                <a:off x="3524880" y="2539720"/>
                <a:ext cx="5040" cy="169560"/>
              </p14:xfrm>
            </p:contentPart>
          </mc:Choice>
          <mc:Fallback xmlns="">
            <p:pic>
              <p:nvPicPr>
                <p:cNvPr id="9" name="Ink 8">
                  <a:extLst>
                    <a:ext uri="{FF2B5EF4-FFF2-40B4-BE49-F238E27FC236}">
                      <a16:creationId xmlns:a16="http://schemas.microsoft.com/office/drawing/2014/main" id="{3C69E516-201B-2441-595C-F982C60F5E16}"/>
                    </a:ext>
                  </a:extLst>
                </p:cNvPr>
                <p:cNvPicPr/>
                <p:nvPr/>
              </p:nvPicPr>
              <p:blipFill>
                <a:blip r:embed="rId13"/>
                <a:stretch>
                  <a:fillRect/>
                </a:stretch>
              </p:blipFill>
              <p:spPr>
                <a:xfrm>
                  <a:off x="3461880" y="2477080"/>
                  <a:ext cx="1306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83FC341-EFEA-EE9E-EC9D-9D18D452B6EC}"/>
                    </a:ext>
                  </a:extLst>
                </p14:cNvPr>
                <p14:cNvContentPartPr/>
                <p14:nvPr/>
              </p14:nvContentPartPr>
              <p14:xfrm>
                <a:off x="3535680" y="2539720"/>
                <a:ext cx="673200" cy="42120"/>
              </p14:xfrm>
            </p:contentPart>
          </mc:Choice>
          <mc:Fallback xmlns="">
            <p:pic>
              <p:nvPicPr>
                <p:cNvPr id="10" name="Ink 9">
                  <a:extLst>
                    <a:ext uri="{FF2B5EF4-FFF2-40B4-BE49-F238E27FC236}">
                      <a16:creationId xmlns:a16="http://schemas.microsoft.com/office/drawing/2014/main" id="{183FC341-EFEA-EE9E-EC9D-9D18D452B6EC}"/>
                    </a:ext>
                  </a:extLst>
                </p:cNvPr>
                <p:cNvPicPr/>
                <p:nvPr/>
              </p:nvPicPr>
              <p:blipFill>
                <a:blip r:embed="rId15"/>
                <a:stretch>
                  <a:fillRect/>
                </a:stretch>
              </p:blipFill>
              <p:spPr>
                <a:xfrm>
                  <a:off x="3472680" y="2477080"/>
                  <a:ext cx="7988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65382FFE-0D8A-CDFE-CB72-BDC699D9996C}"/>
                    </a:ext>
                  </a:extLst>
                </p14:cNvPr>
                <p14:cNvContentPartPr/>
                <p14:nvPr/>
              </p14:nvContentPartPr>
              <p14:xfrm>
                <a:off x="3678960" y="2336320"/>
                <a:ext cx="1037520" cy="459360"/>
              </p14:xfrm>
            </p:contentPart>
          </mc:Choice>
          <mc:Fallback xmlns="">
            <p:pic>
              <p:nvPicPr>
                <p:cNvPr id="28" name="Ink 27">
                  <a:extLst>
                    <a:ext uri="{FF2B5EF4-FFF2-40B4-BE49-F238E27FC236}">
                      <a16:creationId xmlns:a16="http://schemas.microsoft.com/office/drawing/2014/main" id="{65382FFE-0D8A-CDFE-CB72-BDC699D9996C}"/>
                    </a:ext>
                  </a:extLst>
                </p:cNvPr>
                <p:cNvPicPr/>
                <p:nvPr/>
              </p:nvPicPr>
              <p:blipFill>
                <a:blip r:embed="rId17"/>
                <a:stretch>
                  <a:fillRect/>
                </a:stretch>
              </p:blipFill>
              <p:spPr>
                <a:xfrm>
                  <a:off x="3615960" y="2273320"/>
                  <a:ext cx="1163160" cy="58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49A54E67-4F1E-7653-D581-71BAB5FBCE0E}"/>
                  </a:ext>
                </a:extLst>
              </p14:cNvPr>
              <p14:cNvContentPartPr/>
              <p14:nvPr/>
            </p14:nvContentPartPr>
            <p14:xfrm>
              <a:off x="3611550" y="3249510"/>
              <a:ext cx="259920" cy="88200"/>
            </p14:xfrm>
          </p:contentPart>
        </mc:Choice>
        <mc:Fallback xmlns="">
          <p:pic>
            <p:nvPicPr>
              <p:cNvPr id="33" name="Ink 32">
                <a:extLst>
                  <a:ext uri="{FF2B5EF4-FFF2-40B4-BE49-F238E27FC236}">
                    <a16:creationId xmlns:a16="http://schemas.microsoft.com/office/drawing/2014/main" id="{49A54E67-4F1E-7653-D581-71BAB5FBCE0E}"/>
                  </a:ext>
                </a:extLst>
              </p:cNvPr>
              <p:cNvPicPr/>
              <p:nvPr/>
            </p:nvPicPr>
            <p:blipFill>
              <a:blip r:embed="rId19"/>
              <a:stretch>
                <a:fillRect/>
              </a:stretch>
            </p:blipFill>
            <p:spPr>
              <a:xfrm>
                <a:off x="3602550" y="3240510"/>
                <a:ext cx="2775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3EF23029-C0D3-E9AC-9811-98EC9C45691D}"/>
                  </a:ext>
                </a:extLst>
              </p14:cNvPr>
              <p14:cNvContentPartPr/>
              <p14:nvPr/>
            </p14:nvContentPartPr>
            <p14:xfrm>
              <a:off x="3832590" y="3337350"/>
              <a:ext cx="360" cy="360"/>
            </p14:xfrm>
          </p:contentPart>
        </mc:Choice>
        <mc:Fallback xmlns="">
          <p:pic>
            <p:nvPicPr>
              <p:cNvPr id="39" name="Ink 38">
                <a:extLst>
                  <a:ext uri="{FF2B5EF4-FFF2-40B4-BE49-F238E27FC236}">
                    <a16:creationId xmlns:a16="http://schemas.microsoft.com/office/drawing/2014/main" id="{3EF23029-C0D3-E9AC-9811-98EC9C45691D}"/>
                  </a:ext>
                </a:extLst>
              </p:cNvPr>
              <p:cNvPicPr/>
              <p:nvPr/>
            </p:nvPicPr>
            <p:blipFill>
              <a:blip r:embed="rId21"/>
              <a:stretch>
                <a:fillRect/>
              </a:stretch>
            </p:blipFill>
            <p:spPr>
              <a:xfrm>
                <a:off x="3823950" y="3328710"/>
                <a:ext cx="18000" cy="18000"/>
              </a:xfrm>
              <a:prstGeom prst="rect">
                <a:avLst/>
              </a:prstGeom>
            </p:spPr>
          </p:pic>
        </mc:Fallback>
      </mc:AlternateContent>
      <p:grpSp>
        <p:nvGrpSpPr>
          <p:cNvPr id="44" name="Group 43">
            <a:extLst>
              <a:ext uri="{FF2B5EF4-FFF2-40B4-BE49-F238E27FC236}">
                <a16:creationId xmlns:a16="http://schemas.microsoft.com/office/drawing/2014/main" id="{A53C1F6B-38DB-5C0D-1F62-2B8E5F86F20B}"/>
              </a:ext>
            </a:extLst>
          </p:cNvPr>
          <p:cNvGrpSpPr/>
          <p:nvPr/>
        </p:nvGrpSpPr>
        <p:grpSpPr>
          <a:xfrm>
            <a:off x="3866790" y="3337350"/>
            <a:ext cx="19440" cy="23400"/>
            <a:chOff x="3866790" y="3337350"/>
            <a:chExt cx="19440" cy="234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49B5A9EE-BB37-6338-DFA7-DDF3CC4EF73D}"/>
                    </a:ext>
                  </a:extLst>
                </p14:cNvPr>
                <p14:cNvContentPartPr/>
                <p14:nvPr/>
              </p14:nvContentPartPr>
              <p14:xfrm>
                <a:off x="3885870" y="3348870"/>
                <a:ext cx="360" cy="360"/>
              </p14:xfrm>
            </p:contentPart>
          </mc:Choice>
          <mc:Fallback xmlns="">
            <p:pic>
              <p:nvPicPr>
                <p:cNvPr id="36" name="Ink 35">
                  <a:extLst>
                    <a:ext uri="{FF2B5EF4-FFF2-40B4-BE49-F238E27FC236}">
                      <a16:creationId xmlns:a16="http://schemas.microsoft.com/office/drawing/2014/main" id="{49B5A9EE-BB37-6338-DFA7-DDF3CC4EF73D}"/>
                    </a:ext>
                  </a:extLst>
                </p:cNvPr>
                <p:cNvPicPr/>
                <p:nvPr/>
              </p:nvPicPr>
              <p:blipFill>
                <a:blip r:embed="rId21"/>
                <a:stretch>
                  <a:fillRect/>
                </a:stretch>
              </p:blipFill>
              <p:spPr>
                <a:xfrm>
                  <a:off x="3877230" y="33402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0967E244-E777-55CF-E1C1-5CB1321D337F}"/>
                    </a:ext>
                  </a:extLst>
                </p14:cNvPr>
                <p14:cNvContentPartPr/>
                <p14:nvPr/>
              </p14:nvContentPartPr>
              <p14:xfrm>
                <a:off x="3866790" y="3344910"/>
                <a:ext cx="360" cy="360"/>
              </p14:xfrm>
            </p:contentPart>
          </mc:Choice>
          <mc:Fallback xmlns="">
            <p:pic>
              <p:nvPicPr>
                <p:cNvPr id="37" name="Ink 36">
                  <a:extLst>
                    <a:ext uri="{FF2B5EF4-FFF2-40B4-BE49-F238E27FC236}">
                      <a16:creationId xmlns:a16="http://schemas.microsoft.com/office/drawing/2014/main" id="{0967E244-E777-55CF-E1C1-5CB1321D337F}"/>
                    </a:ext>
                  </a:extLst>
                </p:cNvPr>
                <p:cNvPicPr/>
                <p:nvPr/>
              </p:nvPicPr>
              <p:blipFill>
                <a:blip r:embed="rId21"/>
                <a:stretch>
                  <a:fillRect/>
                </a:stretch>
              </p:blipFill>
              <p:spPr>
                <a:xfrm>
                  <a:off x="3858150" y="333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0A58A362-65AD-FDD9-A841-C9C406127105}"/>
                    </a:ext>
                  </a:extLst>
                </p14:cNvPr>
                <p14:cNvContentPartPr/>
                <p14:nvPr/>
              </p14:nvContentPartPr>
              <p14:xfrm>
                <a:off x="3878310" y="3337350"/>
                <a:ext cx="360" cy="360"/>
              </p14:xfrm>
            </p:contentPart>
          </mc:Choice>
          <mc:Fallback xmlns="">
            <p:pic>
              <p:nvPicPr>
                <p:cNvPr id="41" name="Ink 40">
                  <a:extLst>
                    <a:ext uri="{FF2B5EF4-FFF2-40B4-BE49-F238E27FC236}">
                      <a16:creationId xmlns:a16="http://schemas.microsoft.com/office/drawing/2014/main" id="{0A58A362-65AD-FDD9-A841-C9C406127105}"/>
                    </a:ext>
                  </a:extLst>
                </p:cNvPr>
                <p:cNvPicPr/>
                <p:nvPr/>
              </p:nvPicPr>
              <p:blipFill>
                <a:blip r:embed="rId21"/>
                <a:stretch>
                  <a:fillRect/>
                </a:stretch>
              </p:blipFill>
              <p:spPr>
                <a:xfrm>
                  <a:off x="3869670" y="33287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Ink 42">
                  <a:extLst>
                    <a:ext uri="{FF2B5EF4-FFF2-40B4-BE49-F238E27FC236}">
                      <a16:creationId xmlns:a16="http://schemas.microsoft.com/office/drawing/2014/main" id="{D5E0CBFF-3F6D-D458-2A3C-F4CDBB54A46F}"/>
                    </a:ext>
                  </a:extLst>
                </p14:cNvPr>
                <p14:cNvContentPartPr/>
                <p14:nvPr/>
              </p14:nvContentPartPr>
              <p14:xfrm>
                <a:off x="3882270" y="3360390"/>
                <a:ext cx="360" cy="360"/>
              </p14:xfrm>
            </p:contentPart>
          </mc:Choice>
          <mc:Fallback xmlns="">
            <p:pic>
              <p:nvPicPr>
                <p:cNvPr id="43" name="Ink 42">
                  <a:extLst>
                    <a:ext uri="{FF2B5EF4-FFF2-40B4-BE49-F238E27FC236}">
                      <a16:creationId xmlns:a16="http://schemas.microsoft.com/office/drawing/2014/main" id="{D5E0CBFF-3F6D-D458-2A3C-F4CDBB54A46F}"/>
                    </a:ext>
                  </a:extLst>
                </p:cNvPr>
                <p:cNvPicPr/>
                <p:nvPr/>
              </p:nvPicPr>
              <p:blipFill>
                <a:blip r:embed="rId21"/>
                <a:stretch>
                  <a:fillRect/>
                </a:stretch>
              </p:blipFill>
              <p:spPr>
                <a:xfrm>
                  <a:off x="3873270" y="335139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46" name="Ink 45">
                <a:extLst>
                  <a:ext uri="{FF2B5EF4-FFF2-40B4-BE49-F238E27FC236}">
                    <a16:creationId xmlns:a16="http://schemas.microsoft.com/office/drawing/2014/main" id="{391BF619-EF5F-8C04-A45C-25D9DD2B19CE}"/>
                  </a:ext>
                </a:extLst>
              </p14:cNvPr>
              <p14:cNvContentPartPr/>
              <p14:nvPr/>
            </p14:nvContentPartPr>
            <p14:xfrm>
              <a:off x="3644070" y="3242205"/>
              <a:ext cx="261360" cy="97560"/>
            </p14:xfrm>
          </p:contentPart>
        </mc:Choice>
        <mc:Fallback xmlns="">
          <p:pic>
            <p:nvPicPr>
              <p:cNvPr id="46" name="Ink 45">
                <a:extLst>
                  <a:ext uri="{FF2B5EF4-FFF2-40B4-BE49-F238E27FC236}">
                    <a16:creationId xmlns:a16="http://schemas.microsoft.com/office/drawing/2014/main" id="{391BF619-EF5F-8C04-A45C-25D9DD2B19CE}"/>
                  </a:ext>
                </a:extLst>
              </p:cNvPr>
              <p:cNvPicPr/>
              <p:nvPr/>
            </p:nvPicPr>
            <p:blipFill>
              <a:blip r:embed="rId27"/>
              <a:stretch>
                <a:fillRect/>
              </a:stretch>
            </p:blipFill>
            <p:spPr>
              <a:xfrm>
                <a:off x="3637950" y="3235725"/>
                <a:ext cx="273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Ink 46">
                <a:extLst>
                  <a:ext uri="{FF2B5EF4-FFF2-40B4-BE49-F238E27FC236}">
                    <a16:creationId xmlns:a16="http://schemas.microsoft.com/office/drawing/2014/main" id="{8E65791C-4AA8-BD0A-522C-CEB98068E5B8}"/>
                  </a:ext>
                </a:extLst>
              </p14:cNvPr>
              <p14:cNvContentPartPr/>
              <p14:nvPr/>
            </p14:nvContentPartPr>
            <p14:xfrm>
              <a:off x="3821190" y="3355605"/>
              <a:ext cx="95400" cy="102240"/>
            </p14:xfrm>
          </p:contentPart>
        </mc:Choice>
        <mc:Fallback xmlns="">
          <p:pic>
            <p:nvPicPr>
              <p:cNvPr id="47" name="Ink 46">
                <a:extLst>
                  <a:ext uri="{FF2B5EF4-FFF2-40B4-BE49-F238E27FC236}">
                    <a16:creationId xmlns:a16="http://schemas.microsoft.com/office/drawing/2014/main" id="{8E65791C-4AA8-BD0A-522C-CEB98068E5B8}"/>
                  </a:ext>
                </a:extLst>
              </p:cNvPr>
              <p:cNvPicPr/>
              <p:nvPr/>
            </p:nvPicPr>
            <p:blipFill>
              <a:blip r:embed="rId29"/>
              <a:stretch>
                <a:fillRect/>
              </a:stretch>
            </p:blipFill>
            <p:spPr>
              <a:xfrm>
                <a:off x="3815070" y="3349485"/>
                <a:ext cx="107640" cy="114480"/>
              </a:xfrm>
              <a:prstGeom prst="rect">
                <a:avLst/>
              </a:prstGeom>
            </p:spPr>
          </p:pic>
        </mc:Fallback>
      </mc:AlternateContent>
      <p:grpSp>
        <p:nvGrpSpPr>
          <p:cNvPr id="52" name="Group 51">
            <a:extLst>
              <a:ext uri="{FF2B5EF4-FFF2-40B4-BE49-F238E27FC236}">
                <a16:creationId xmlns:a16="http://schemas.microsoft.com/office/drawing/2014/main" id="{1290F3BB-F6C9-DE91-1ED4-277BC77DDFAC}"/>
              </a:ext>
            </a:extLst>
          </p:cNvPr>
          <p:cNvGrpSpPr/>
          <p:nvPr/>
        </p:nvGrpSpPr>
        <p:grpSpPr>
          <a:xfrm>
            <a:off x="3777630" y="3348405"/>
            <a:ext cx="141120" cy="160920"/>
            <a:chOff x="3777630" y="3348405"/>
            <a:chExt cx="141120" cy="160920"/>
          </a:xfrm>
        </p:grpSpPr>
        <mc:AlternateContent xmlns:mc="http://schemas.openxmlformats.org/markup-compatibility/2006" xmlns:p14="http://schemas.microsoft.com/office/powerpoint/2010/main">
          <mc:Choice Requires="p14">
            <p:contentPart p14:bwMode="auto" r:id="rId30">
              <p14:nvContentPartPr>
                <p14:cNvPr id="48" name="Ink 47">
                  <a:extLst>
                    <a:ext uri="{FF2B5EF4-FFF2-40B4-BE49-F238E27FC236}">
                      <a16:creationId xmlns:a16="http://schemas.microsoft.com/office/drawing/2014/main" id="{57758F72-E285-E661-1042-678C5EFA13B3}"/>
                    </a:ext>
                  </a:extLst>
                </p14:cNvPr>
                <p14:cNvContentPartPr/>
                <p14:nvPr/>
              </p14:nvContentPartPr>
              <p14:xfrm>
                <a:off x="3835590" y="3348405"/>
                <a:ext cx="83160" cy="77760"/>
              </p14:xfrm>
            </p:contentPart>
          </mc:Choice>
          <mc:Fallback xmlns="">
            <p:pic>
              <p:nvPicPr>
                <p:cNvPr id="48" name="Ink 47">
                  <a:extLst>
                    <a:ext uri="{FF2B5EF4-FFF2-40B4-BE49-F238E27FC236}">
                      <a16:creationId xmlns:a16="http://schemas.microsoft.com/office/drawing/2014/main" id="{57758F72-E285-E661-1042-678C5EFA13B3}"/>
                    </a:ext>
                  </a:extLst>
                </p:cNvPr>
                <p:cNvPicPr/>
                <p:nvPr/>
              </p:nvPicPr>
              <p:blipFill>
                <a:blip r:embed="rId31"/>
                <a:stretch>
                  <a:fillRect/>
                </a:stretch>
              </p:blipFill>
              <p:spPr>
                <a:xfrm>
                  <a:off x="3829470" y="3342285"/>
                  <a:ext cx="95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k 48">
                  <a:extLst>
                    <a:ext uri="{FF2B5EF4-FFF2-40B4-BE49-F238E27FC236}">
                      <a16:creationId xmlns:a16="http://schemas.microsoft.com/office/drawing/2014/main" id="{55FDF2C7-3F1A-70DD-E91A-CDAF3156F80E}"/>
                    </a:ext>
                  </a:extLst>
                </p14:cNvPr>
                <p14:cNvContentPartPr/>
                <p14:nvPr/>
              </p14:nvContentPartPr>
              <p14:xfrm>
                <a:off x="3834510" y="3428685"/>
                <a:ext cx="360" cy="360"/>
              </p14:xfrm>
            </p:contentPart>
          </mc:Choice>
          <mc:Fallback xmlns="">
            <p:pic>
              <p:nvPicPr>
                <p:cNvPr id="49" name="Ink 48">
                  <a:extLst>
                    <a:ext uri="{FF2B5EF4-FFF2-40B4-BE49-F238E27FC236}">
                      <a16:creationId xmlns:a16="http://schemas.microsoft.com/office/drawing/2014/main" id="{55FDF2C7-3F1A-70DD-E91A-CDAF3156F80E}"/>
                    </a:ext>
                  </a:extLst>
                </p:cNvPr>
                <p:cNvPicPr/>
                <p:nvPr/>
              </p:nvPicPr>
              <p:blipFill>
                <a:blip r:embed="rId33"/>
                <a:stretch>
                  <a:fillRect/>
                </a:stretch>
              </p:blipFill>
              <p:spPr>
                <a:xfrm>
                  <a:off x="3828390" y="34225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id="{4B06E956-19A4-875B-C4D7-D2E28E5A0835}"/>
                    </a:ext>
                  </a:extLst>
                </p14:cNvPr>
                <p14:cNvContentPartPr/>
                <p14:nvPr/>
              </p14:nvContentPartPr>
              <p14:xfrm>
                <a:off x="3777630" y="3425085"/>
                <a:ext cx="61200" cy="84240"/>
              </p14:xfrm>
            </p:contentPart>
          </mc:Choice>
          <mc:Fallback xmlns="">
            <p:pic>
              <p:nvPicPr>
                <p:cNvPr id="51" name="Ink 50">
                  <a:extLst>
                    <a:ext uri="{FF2B5EF4-FFF2-40B4-BE49-F238E27FC236}">
                      <a16:creationId xmlns:a16="http://schemas.microsoft.com/office/drawing/2014/main" id="{4B06E956-19A4-875B-C4D7-D2E28E5A0835}"/>
                    </a:ext>
                  </a:extLst>
                </p:cNvPr>
                <p:cNvPicPr/>
                <p:nvPr/>
              </p:nvPicPr>
              <p:blipFill>
                <a:blip r:embed="rId35"/>
                <a:stretch>
                  <a:fillRect/>
                </a:stretch>
              </p:blipFill>
              <p:spPr>
                <a:xfrm>
                  <a:off x="3771510" y="3418965"/>
                  <a:ext cx="73440" cy="9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ECE473A6-1679-3648-0642-2192312F5653}"/>
                  </a:ext>
                </a:extLst>
              </p14:cNvPr>
              <p14:cNvContentPartPr/>
              <p14:nvPr/>
            </p14:nvContentPartPr>
            <p14:xfrm>
              <a:off x="3638310" y="3236445"/>
              <a:ext cx="360" cy="360"/>
            </p14:xfrm>
          </p:contentPart>
        </mc:Choice>
        <mc:Fallback xmlns="">
          <p:pic>
            <p:nvPicPr>
              <p:cNvPr id="54" name="Ink 53">
                <a:extLst>
                  <a:ext uri="{FF2B5EF4-FFF2-40B4-BE49-F238E27FC236}">
                    <a16:creationId xmlns:a16="http://schemas.microsoft.com/office/drawing/2014/main" id="{ECE473A6-1679-3648-0642-2192312F5653}"/>
                  </a:ext>
                </a:extLst>
              </p:cNvPr>
              <p:cNvPicPr/>
              <p:nvPr/>
            </p:nvPicPr>
            <p:blipFill>
              <a:blip r:embed="rId33"/>
              <a:stretch>
                <a:fillRect/>
              </a:stretch>
            </p:blipFill>
            <p:spPr>
              <a:xfrm>
                <a:off x="3632190" y="323032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6" name="Ink 55">
                <a:extLst>
                  <a:ext uri="{FF2B5EF4-FFF2-40B4-BE49-F238E27FC236}">
                    <a16:creationId xmlns:a16="http://schemas.microsoft.com/office/drawing/2014/main" id="{5A46CF1F-2568-EB19-DEA9-96D472A12431}"/>
                  </a:ext>
                </a:extLst>
              </p14:cNvPr>
              <p14:cNvContentPartPr/>
              <p14:nvPr/>
            </p14:nvContentPartPr>
            <p14:xfrm>
              <a:off x="3822528" y="4458888"/>
              <a:ext cx="731160" cy="131400"/>
            </p14:xfrm>
          </p:contentPart>
        </mc:Choice>
        <mc:Fallback xmlns="">
          <p:pic>
            <p:nvPicPr>
              <p:cNvPr id="56" name="Ink 55">
                <a:extLst>
                  <a:ext uri="{FF2B5EF4-FFF2-40B4-BE49-F238E27FC236}">
                    <a16:creationId xmlns:a16="http://schemas.microsoft.com/office/drawing/2014/main" id="{5A46CF1F-2568-EB19-DEA9-96D472A12431}"/>
                  </a:ext>
                </a:extLst>
              </p:cNvPr>
              <p:cNvPicPr/>
              <p:nvPr/>
            </p:nvPicPr>
            <p:blipFill>
              <a:blip r:embed="rId38"/>
              <a:stretch>
                <a:fillRect/>
              </a:stretch>
            </p:blipFill>
            <p:spPr>
              <a:xfrm>
                <a:off x="3759888" y="4396248"/>
                <a:ext cx="856800" cy="257040"/>
              </a:xfrm>
              <a:prstGeom prst="rect">
                <a:avLst/>
              </a:prstGeom>
            </p:spPr>
          </p:pic>
        </mc:Fallback>
      </mc:AlternateContent>
    </p:spTree>
    <p:extLst>
      <p:ext uri="{BB962C8B-B14F-4D97-AF65-F5344CB8AC3E}">
        <p14:creationId xmlns:p14="http://schemas.microsoft.com/office/powerpoint/2010/main" val="3271296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4895C-0757-41E2-2449-32546CF86120}"/>
              </a:ext>
            </a:extLst>
          </p:cNvPr>
          <p:cNvPicPr>
            <a:picLocks noChangeAspect="1"/>
          </p:cNvPicPr>
          <p:nvPr/>
        </p:nvPicPr>
        <p:blipFill>
          <a:blip r:embed="rId2"/>
          <a:stretch>
            <a:fillRect/>
          </a:stretch>
        </p:blipFill>
        <p:spPr>
          <a:xfrm>
            <a:off x="2207683" y="826910"/>
            <a:ext cx="8638117" cy="535375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7FB8ABE-8DF7-C6C3-C1AD-1B6CA693241E}"/>
                  </a:ext>
                </a:extLst>
              </p14:cNvPr>
              <p14:cNvContentPartPr/>
              <p14:nvPr/>
            </p14:nvContentPartPr>
            <p14:xfrm>
              <a:off x="2209260" y="3115215"/>
              <a:ext cx="23400" cy="214920"/>
            </p14:xfrm>
          </p:contentPart>
        </mc:Choice>
        <mc:Fallback xmlns="">
          <p:pic>
            <p:nvPicPr>
              <p:cNvPr id="6" name="Ink 5">
                <a:extLst>
                  <a:ext uri="{FF2B5EF4-FFF2-40B4-BE49-F238E27FC236}">
                    <a16:creationId xmlns:a16="http://schemas.microsoft.com/office/drawing/2014/main" id="{E7FB8ABE-8DF7-C6C3-C1AD-1B6CA693241E}"/>
                  </a:ext>
                </a:extLst>
              </p:cNvPr>
              <p:cNvPicPr/>
              <p:nvPr/>
            </p:nvPicPr>
            <p:blipFill>
              <a:blip r:embed="rId4"/>
              <a:stretch>
                <a:fillRect/>
              </a:stretch>
            </p:blipFill>
            <p:spPr>
              <a:xfrm>
                <a:off x="2200620" y="3106575"/>
                <a:ext cx="41040" cy="232560"/>
              </a:xfrm>
              <a:prstGeom prst="rect">
                <a:avLst/>
              </a:prstGeom>
            </p:spPr>
          </p:pic>
        </mc:Fallback>
      </mc:AlternateContent>
      <p:grpSp>
        <p:nvGrpSpPr>
          <p:cNvPr id="14" name="Group 13">
            <a:extLst>
              <a:ext uri="{FF2B5EF4-FFF2-40B4-BE49-F238E27FC236}">
                <a16:creationId xmlns:a16="http://schemas.microsoft.com/office/drawing/2014/main" id="{52C0DEA5-1C10-798B-FDA8-105DEF9B37C1}"/>
              </a:ext>
            </a:extLst>
          </p:cNvPr>
          <p:cNvGrpSpPr/>
          <p:nvPr/>
        </p:nvGrpSpPr>
        <p:grpSpPr>
          <a:xfrm>
            <a:off x="2209620" y="3299175"/>
            <a:ext cx="4320" cy="27000"/>
            <a:chOff x="2209620" y="3299175"/>
            <a:chExt cx="4320" cy="2700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966A0187-F4B3-9CD6-A36A-3FE94C576670}"/>
                    </a:ext>
                  </a:extLst>
                </p14:cNvPr>
                <p14:cNvContentPartPr/>
                <p14:nvPr/>
              </p14:nvContentPartPr>
              <p14:xfrm>
                <a:off x="2209620" y="3310695"/>
                <a:ext cx="360" cy="360"/>
              </p14:xfrm>
            </p:contentPart>
          </mc:Choice>
          <mc:Fallback xmlns="">
            <p:pic>
              <p:nvPicPr>
                <p:cNvPr id="10" name="Ink 9">
                  <a:extLst>
                    <a:ext uri="{FF2B5EF4-FFF2-40B4-BE49-F238E27FC236}">
                      <a16:creationId xmlns:a16="http://schemas.microsoft.com/office/drawing/2014/main" id="{966A0187-F4B3-9CD6-A36A-3FE94C576670}"/>
                    </a:ext>
                  </a:extLst>
                </p:cNvPr>
                <p:cNvPicPr/>
                <p:nvPr/>
              </p:nvPicPr>
              <p:blipFill>
                <a:blip r:embed="rId6"/>
                <a:stretch>
                  <a:fillRect/>
                </a:stretch>
              </p:blipFill>
              <p:spPr>
                <a:xfrm>
                  <a:off x="2200620" y="3302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08D7994-6A4F-AFB9-FD05-B333703CAA39}"/>
                    </a:ext>
                  </a:extLst>
                </p14:cNvPr>
                <p14:cNvContentPartPr/>
                <p14:nvPr/>
              </p14:nvContentPartPr>
              <p14:xfrm>
                <a:off x="2213580" y="3325815"/>
                <a:ext cx="360" cy="360"/>
              </p14:xfrm>
            </p:contentPart>
          </mc:Choice>
          <mc:Fallback xmlns="">
            <p:pic>
              <p:nvPicPr>
                <p:cNvPr id="11" name="Ink 10">
                  <a:extLst>
                    <a:ext uri="{FF2B5EF4-FFF2-40B4-BE49-F238E27FC236}">
                      <a16:creationId xmlns:a16="http://schemas.microsoft.com/office/drawing/2014/main" id="{B08D7994-6A4F-AFB9-FD05-B333703CAA39}"/>
                    </a:ext>
                  </a:extLst>
                </p:cNvPr>
                <p:cNvPicPr/>
                <p:nvPr/>
              </p:nvPicPr>
              <p:blipFill>
                <a:blip r:embed="rId6"/>
                <a:stretch>
                  <a:fillRect/>
                </a:stretch>
              </p:blipFill>
              <p:spPr>
                <a:xfrm>
                  <a:off x="2204580" y="33171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C3B6F2AF-70E6-E669-8E6A-6FDBEB4E1B48}"/>
                    </a:ext>
                  </a:extLst>
                </p14:cNvPr>
                <p14:cNvContentPartPr/>
                <p14:nvPr/>
              </p14:nvContentPartPr>
              <p14:xfrm>
                <a:off x="2211420" y="3299175"/>
                <a:ext cx="360" cy="360"/>
              </p14:xfrm>
            </p:contentPart>
          </mc:Choice>
          <mc:Fallback xmlns="">
            <p:pic>
              <p:nvPicPr>
                <p:cNvPr id="13" name="Ink 12">
                  <a:extLst>
                    <a:ext uri="{FF2B5EF4-FFF2-40B4-BE49-F238E27FC236}">
                      <a16:creationId xmlns:a16="http://schemas.microsoft.com/office/drawing/2014/main" id="{C3B6F2AF-70E6-E669-8E6A-6FDBEB4E1B48}"/>
                    </a:ext>
                  </a:extLst>
                </p:cNvPr>
                <p:cNvPicPr/>
                <p:nvPr/>
              </p:nvPicPr>
              <p:blipFill>
                <a:blip r:embed="rId6"/>
                <a:stretch>
                  <a:fillRect/>
                </a:stretch>
              </p:blipFill>
              <p:spPr>
                <a:xfrm>
                  <a:off x="2202780" y="3290535"/>
                  <a:ext cx="18000" cy="18000"/>
                </a:xfrm>
                <a:prstGeom prst="rect">
                  <a:avLst/>
                </a:prstGeom>
              </p:spPr>
            </p:pic>
          </mc:Fallback>
        </mc:AlternateContent>
      </p:grpSp>
      <p:grpSp>
        <p:nvGrpSpPr>
          <p:cNvPr id="19" name="Group 18">
            <a:extLst>
              <a:ext uri="{FF2B5EF4-FFF2-40B4-BE49-F238E27FC236}">
                <a16:creationId xmlns:a16="http://schemas.microsoft.com/office/drawing/2014/main" id="{884152B5-F7E4-B5CB-A11B-BA3AD4B1954D}"/>
              </a:ext>
            </a:extLst>
          </p:cNvPr>
          <p:cNvGrpSpPr/>
          <p:nvPr/>
        </p:nvGrpSpPr>
        <p:grpSpPr>
          <a:xfrm>
            <a:off x="2202060" y="3840255"/>
            <a:ext cx="9720" cy="7920"/>
            <a:chOff x="2202060" y="3840255"/>
            <a:chExt cx="9720" cy="7920"/>
          </a:xfrm>
        </p:grpSpPr>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E89A8194-1EA5-0AAA-708C-FDE073A6CB34}"/>
                    </a:ext>
                  </a:extLst>
                </p14:cNvPr>
                <p14:cNvContentPartPr/>
                <p14:nvPr/>
              </p14:nvContentPartPr>
              <p14:xfrm>
                <a:off x="2202060" y="3840255"/>
                <a:ext cx="360" cy="360"/>
              </p14:xfrm>
            </p:contentPart>
          </mc:Choice>
          <mc:Fallback xmlns="">
            <p:pic>
              <p:nvPicPr>
                <p:cNvPr id="15" name="Ink 14">
                  <a:extLst>
                    <a:ext uri="{FF2B5EF4-FFF2-40B4-BE49-F238E27FC236}">
                      <a16:creationId xmlns:a16="http://schemas.microsoft.com/office/drawing/2014/main" id="{E89A8194-1EA5-0AAA-708C-FDE073A6CB34}"/>
                    </a:ext>
                  </a:extLst>
                </p:cNvPr>
                <p:cNvPicPr/>
                <p:nvPr/>
              </p:nvPicPr>
              <p:blipFill>
                <a:blip r:embed="rId6"/>
                <a:stretch>
                  <a:fillRect/>
                </a:stretch>
              </p:blipFill>
              <p:spPr>
                <a:xfrm>
                  <a:off x="2193060" y="38316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F95EDFAE-A7E1-F4BB-1FDA-F1A83F688EC0}"/>
                    </a:ext>
                  </a:extLst>
                </p14:cNvPr>
                <p14:cNvContentPartPr/>
                <p14:nvPr/>
              </p14:nvContentPartPr>
              <p14:xfrm>
                <a:off x="2202060" y="3847815"/>
                <a:ext cx="360" cy="360"/>
              </p14:xfrm>
            </p:contentPart>
          </mc:Choice>
          <mc:Fallback xmlns="">
            <p:pic>
              <p:nvPicPr>
                <p:cNvPr id="16" name="Ink 15">
                  <a:extLst>
                    <a:ext uri="{FF2B5EF4-FFF2-40B4-BE49-F238E27FC236}">
                      <a16:creationId xmlns:a16="http://schemas.microsoft.com/office/drawing/2014/main" id="{F95EDFAE-A7E1-F4BB-1FDA-F1A83F688EC0}"/>
                    </a:ext>
                  </a:extLst>
                </p:cNvPr>
                <p:cNvPicPr/>
                <p:nvPr/>
              </p:nvPicPr>
              <p:blipFill>
                <a:blip r:embed="rId6"/>
                <a:stretch>
                  <a:fillRect/>
                </a:stretch>
              </p:blipFill>
              <p:spPr>
                <a:xfrm>
                  <a:off x="2193060" y="38391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92E9ED9C-4948-98D2-702D-82C1447633F2}"/>
                    </a:ext>
                  </a:extLst>
                </p14:cNvPr>
                <p14:cNvContentPartPr/>
                <p14:nvPr/>
              </p14:nvContentPartPr>
              <p14:xfrm>
                <a:off x="2211420" y="3840255"/>
                <a:ext cx="360" cy="360"/>
              </p14:xfrm>
            </p:contentPart>
          </mc:Choice>
          <mc:Fallback xmlns="">
            <p:pic>
              <p:nvPicPr>
                <p:cNvPr id="18" name="Ink 17">
                  <a:extLst>
                    <a:ext uri="{FF2B5EF4-FFF2-40B4-BE49-F238E27FC236}">
                      <a16:creationId xmlns:a16="http://schemas.microsoft.com/office/drawing/2014/main" id="{92E9ED9C-4948-98D2-702D-82C1447633F2}"/>
                    </a:ext>
                  </a:extLst>
                </p:cNvPr>
                <p:cNvPicPr/>
                <p:nvPr/>
              </p:nvPicPr>
              <p:blipFill>
                <a:blip r:embed="rId6"/>
                <a:stretch>
                  <a:fillRect/>
                </a:stretch>
              </p:blipFill>
              <p:spPr>
                <a:xfrm>
                  <a:off x="2202780" y="383161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9E8D1591-B7F1-4F73-A108-75F6CF58DA92}"/>
                  </a:ext>
                </a:extLst>
              </p14:cNvPr>
              <p14:cNvContentPartPr/>
              <p14:nvPr/>
            </p14:nvContentPartPr>
            <p14:xfrm>
              <a:off x="2179380" y="3605985"/>
              <a:ext cx="57240" cy="48960"/>
            </p14:xfrm>
          </p:contentPart>
        </mc:Choice>
        <mc:Fallback xmlns="">
          <p:pic>
            <p:nvPicPr>
              <p:cNvPr id="24" name="Ink 23">
                <a:extLst>
                  <a:ext uri="{FF2B5EF4-FFF2-40B4-BE49-F238E27FC236}">
                    <a16:creationId xmlns:a16="http://schemas.microsoft.com/office/drawing/2014/main" id="{9E8D1591-B7F1-4F73-A108-75F6CF58DA92}"/>
                  </a:ext>
                </a:extLst>
              </p:cNvPr>
              <p:cNvPicPr/>
              <p:nvPr/>
            </p:nvPicPr>
            <p:blipFill>
              <a:blip r:embed="rId13"/>
              <a:stretch>
                <a:fillRect/>
              </a:stretch>
            </p:blipFill>
            <p:spPr>
              <a:xfrm>
                <a:off x="2170380" y="3596985"/>
                <a:ext cx="748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185545C2-C41A-23DA-AC22-4B2EF1C30A1D}"/>
                  </a:ext>
                </a:extLst>
              </p14:cNvPr>
              <p14:cNvContentPartPr/>
              <p14:nvPr/>
            </p14:nvContentPartPr>
            <p14:xfrm>
              <a:off x="2207820" y="3638385"/>
              <a:ext cx="360" cy="360"/>
            </p14:xfrm>
          </p:contentPart>
        </mc:Choice>
        <mc:Fallback xmlns="">
          <p:pic>
            <p:nvPicPr>
              <p:cNvPr id="25" name="Ink 24">
                <a:extLst>
                  <a:ext uri="{FF2B5EF4-FFF2-40B4-BE49-F238E27FC236}">
                    <a16:creationId xmlns:a16="http://schemas.microsoft.com/office/drawing/2014/main" id="{185545C2-C41A-23DA-AC22-4B2EF1C30A1D}"/>
                  </a:ext>
                </a:extLst>
              </p:cNvPr>
              <p:cNvPicPr/>
              <p:nvPr/>
            </p:nvPicPr>
            <p:blipFill>
              <a:blip r:embed="rId6"/>
              <a:stretch>
                <a:fillRect/>
              </a:stretch>
            </p:blipFill>
            <p:spPr>
              <a:xfrm>
                <a:off x="2198820" y="3629745"/>
                <a:ext cx="18000" cy="18000"/>
              </a:xfrm>
              <a:prstGeom prst="rect">
                <a:avLst/>
              </a:prstGeom>
            </p:spPr>
          </p:pic>
        </mc:Fallback>
      </mc:AlternateContent>
      <p:grpSp>
        <p:nvGrpSpPr>
          <p:cNvPr id="29" name="Group 28">
            <a:extLst>
              <a:ext uri="{FF2B5EF4-FFF2-40B4-BE49-F238E27FC236}">
                <a16:creationId xmlns:a16="http://schemas.microsoft.com/office/drawing/2014/main" id="{37716D62-4A42-07E2-4CC9-49A542217D19}"/>
              </a:ext>
            </a:extLst>
          </p:cNvPr>
          <p:cNvGrpSpPr/>
          <p:nvPr/>
        </p:nvGrpSpPr>
        <p:grpSpPr>
          <a:xfrm>
            <a:off x="2146980" y="3539025"/>
            <a:ext cx="104760" cy="118800"/>
            <a:chOff x="2146980" y="3539025"/>
            <a:chExt cx="104760" cy="118800"/>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EC1811A6-1774-7F01-7AE5-B57DBB078EA0}"/>
                    </a:ext>
                  </a:extLst>
                </p14:cNvPr>
                <p14:cNvContentPartPr/>
                <p14:nvPr/>
              </p14:nvContentPartPr>
              <p14:xfrm>
                <a:off x="2156340" y="3581145"/>
                <a:ext cx="59400" cy="76320"/>
              </p14:xfrm>
            </p:contentPart>
          </mc:Choice>
          <mc:Fallback xmlns="">
            <p:pic>
              <p:nvPicPr>
                <p:cNvPr id="20" name="Ink 19">
                  <a:extLst>
                    <a:ext uri="{FF2B5EF4-FFF2-40B4-BE49-F238E27FC236}">
                      <a16:creationId xmlns:a16="http://schemas.microsoft.com/office/drawing/2014/main" id="{EC1811A6-1774-7F01-7AE5-B57DBB078EA0}"/>
                    </a:ext>
                  </a:extLst>
                </p:cNvPr>
                <p:cNvPicPr/>
                <p:nvPr/>
              </p:nvPicPr>
              <p:blipFill>
                <a:blip r:embed="rId16"/>
                <a:stretch>
                  <a:fillRect/>
                </a:stretch>
              </p:blipFill>
              <p:spPr>
                <a:xfrm>
                  <a:off x="2147340" y="3572505"/>
                  <a:ext cx="770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A4E5D318-AFC7-AADB-F59A-E137A76A164F}"/>
                    </a:ext>
                  </a:extLst>
                </p14:cNvPr>
                <p14:cNvContentPartPr/>
                <p14:nvPr/>
              </p14:nvContentPartPr>
              <p14:xfrm>
                <a:off x="2194500" y="3657465"/>
                <a:ext cx="360" cy="360"/>
              </p14:xfrm>
            </p:contentPart>
          </mc:Choice>
          <mc:Fallback xmlns="">
            <p:pic>
              <p:nvPicPr>
                <p:cNvPr id="21" name="Ink 20">
                  <a:extLst>
                    <a:ext uri="{FF2B5EF4-FFF2-40B4-BE49-F238E27FC236}">
                      <a16:creationId xmlns:a16="http://schemas.microsoft.com/office/drawing/2014/main" id="{A4E5D318-AFC7-AADB-F59A-E137A76A164F}"/>
                    </a:ext>
                  </a:extLst>
                </p:cNvPr>
                <p:cNvPicPr/>
                <p:nvPr/>
              </p:nvPicPr>
              <p:blipFill>
                <a:blip r:embed="rId6"/>
                <a:stretch>
                  <a:fillRect/>
                </a:stretch>
              </p:blipFill>
              <p:spPr>
                <a:xfrm>
                  <a:off x="2185500" y="3648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0CD11D2B-A1F0-4E7F-0F61-DDF4E037A1E9}"/>
                    </a:ext>
                  </a:extLst>
                </p14:cNvPr>
                <p14:cNvContentPartPr/>
                <p14:nvPr/>
              </p14:nvContentPartPr>
              <p14:xfrm>
                <a:off x="2148780" y="3649905"/>
                <a:ext cx="89640" cy="7920"/>
              </p14:xfrm>
            </p:contentPart>
          </mc:Choice>
          <mc:Fallback xmlns="">
            <p:pic>
              <p:nvPicPr>
                <p:cNvPr id="27" name="Ink 26">
                  <a:extLst>
                    <a:ext uri="{FF2B5EF4-FFF2-40B4-BE49-F238E27FC236}">
                      <a16:creationId xmlns:a16="http://schemas.microsoft.com/office/drawing/2014/main" id="{0CD11D2B-A1F0-4E7F-0F61-DDF4E037A1E9}"/>
                    </a:ext>
                  </a:extLst>
                </p:cNvPr>
                <p:cNvPicPr/>
                <p:nvPr/>
              </p:nvPicPr>
              <p:blipFill>
                <a:blip r:embed="rId19"/>
                <a:stretch>
                  <a:fillRect/>
                </a:stretch>
              </p:blipFill>
              <p:spPr>
                <a:xfrm>
                  <a:off x="2140140" y="3641265"/>
                  <a:ext cx="107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CEBB4A86-B3D9-B300-F6C6-5E90468B3017}"/>
                    </a:ext>
                  </a:extLst>
                </p14:cNvPr>
                <p14:cNvContentPartPr/>
                <p14:nvPr/>
              </p14:nvContentPartPr>
              <p14:xfrm>
                <a:off x="2146980" y="3539025"/>
                <a:ext cx="104760" cy="111240"/>
              </p14:xfrm>
            </p:contentPart>
          </mc:Choice>
          <mc:Fallback xmlns="">
            <p:pic>
              <p:nvPicPr>
                <p:cNvPr id="28" name="Ink 27">
                  <a:extLst>
                    <a:ext uri="{FF2B5EF4-FFF2-40B4-BE49-F238E27FC236}">
                      <a16:creationId xmlns:a16="http://schemas.microsoft.com/office/drawing/2014/main" id="{CEBB4A86-B3D9-B300-F6C6-5E90468B3017}"/>
                    </a:ext>
                  </a:extLst>
                </p:cNvPr>
                <p:cNvPicPr/>
                <p:nvPr/>
              </p:nvPicPr>
              <p:blipFill>
                <a:blip r:embed="rId21"/>
                <a:stretch>
                  <a:fillRect/>
                </a:stretch>
              </p:blipFill>
              <p:spPr>
                <a:xfrm>
                  <a:off x="2137980" y="3530025"/>
                  <a:ext cx="1224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13ABEC93-AA5A-96DE-9DEC-9D2C55175B44}"/>
                  </a:ext>
                </a:extLst>
              </p14:cNvPr>
              <p14:cNvContentPartPr/>
              <p14:nvPr/>
            </p14:nvContentPartPr>
            <p14:xfrm>
              <a:off x="2162460" y="3552345"/>
              <a:ext cx="52200" cy="55440"/>
            </p14:xfrm>
          </p:contentPart>
        </mc:Choice>
        <mc:Fallback xmlns="">
          <p:pic>
            <p:nvPicPr>
              <p:cNvPr id="37" name="Ink 36">
                <a:extLst>
                  <a:ext uri="{FF2B5EF4-FFF2-40B4-BE49-F238E27FC236}">
                    <a16:creationId xmlns:a16="http://schemas.microsoft.com/office/drawing/2014/main" id="{13ABEC93-AA5A-96DE-9DEC-9D2C55175B44}"/>
                  </a:ext>
                </a:extLst>
              </p:cNvPr>
              <p:cNvPicPr/>
              <p:nvPr/>
            </p:nvPicPr>
            <p:blipFill>
              <a:blip r:embed="rId23"/>
              <a:stretch>
                <a:fillRect/>
              </a:stretch>
            </p:blipFill>
            <p:spPr>
              <a:xfrm>
                <a:off x="2156340" y="3546225"/>
                <a:ext cx="644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0A98E187-1B85-32CE-D79F-468A0459E8F7}"/>
                  </a:ext>
                </a:extLst>
              </p14:cNvPr>
              <p14:cNvContentPartPr/>
              <p14:nvPr/>
            </p14:nvContentPartPr>
            <p14:xfrm>
              <a:off x="2222940" y="3599505"/>
              <a:ext cx="76680" cy="31680"/>
            </p14:xfrm>
          </p:contentPart>
        </mc:Choice>
        <mc:Fallback xmlns="">
          <p:pic>
            <p:nvPicPr>
              <p:cNvPr id="44" name="Ink 43">
                <a:extLst>
                  <a:ext uri="{FF2B5EF4-FFF2-40B4-BE49-F238E27FC236}">
                    <a16:creationId xmlns:a16="http://schemas.microsoft.com/office/drawing/2014/main" id="{0A98E187-1B85-32CE-D79F-468A0459E8F7}"/>
                  </a:ext>
                </a:extLst>
              </p:cNvPr>
              <p:cNvPicPr/>
              <p:nvPr/>
            </p:nvPicPr>
            <p:blipFill>
              <a:blip r:embed="rId25"/>
              <a:stretch>
                <a:fillRect/>
              </a:stretch>
            </p:blipFill>
            <p:spPr>
              <a:xfrm>
                <a:off x="2216820" y="3593385"/>
                <a:ext cx="88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Ink 45">
                <a:extLst>
                  <a:ext uri="{FF2B5EF4-FFF2-40B4-BE49-F238E27FC236}">
                    <a16:creationId xmlns:a16="http://schemas.microsoft.com/office/drawing/2014/main" id="{DD79F0E4-7D13-CD45-17A0-B949127476FE}"/>
                  </a:ext>
                </a:extLst>
              </p14:cNvPr>
              <p14:cNvContentPartPr/>
              <p14:nvPr/>
            </p14:nvContentPartPr>
            <p14:xfrm>
              <a:off x="2240220" y="3590865"/>
              <a:ext cx="75600" cy="38520"/>
            </p14:xfrm>
          </p:contentPart>
        </mc:Choice>
        <mc:Fallback xmlns="">
          <p:pic>
            <p:nvPicPr>
              <p:cNvPr id="46" name="Ink 45">
                <a:extLst>
                  <a:ext uri="{FF2B5EF4-FFF2-40B4-BE49-F238E27FC236}">
                    <a16:creationId xmlns:a16="http://schemas.microsoft.com/office/drawing/2014/main" id="{DD79F0E4-7D13-CD45-17A0-B949127476FE}"/>
                  </a:ext>
                </a:extLst>
              </p:cNvPr>
              <p:cNvPicPr/>
              <p:nvPr/>
            </p:nvPicPr>
            <p:blipFill>
              <a:blip r:embed="rId27"/>
              <a:stretch>
                <a:fillRect/>
              </a:stretch>
            </p:blipFill>
            <p:spPr>
              <a:xfrm>
                <a:off x="2234100" y="3584745"/>
                <a:ext cx="87840" cy="50760"/>
              </a:xfrm>
              <a:prstGeom prst="rect">
                <a:avLst/>
              </a:prstGeom>
            </p:spPr>
          </p:pic>
        </mc:Fallback>
      </mc:AlternateContent>
      <p:grpSp>
        <p:nvGrpSpPr>
          <p:cNvPr id="49" name="Group 48">
            <a:extLst>
              <a:ext uri="{FF2B5EF4-FFF2-40B4-BE49-F238E27FC236}">
                <a16:creationId xmlns:a16="http://schemas.microsoft.com/office/drawing/2014/main" id="{1664C429-4BFB-F73B-F888-C249FA53A1C3}"/>
              </a:ext>
            </a:extLst>
          </p:cNvPr>
          <p:cNvGrpSpPr/>
          <p:nvPr/>
        </p:nvGrpSpPr>
        <p:grpSpPr>
          <a:xfrm>
            <a:off x="2190540" y="3570345"/>
            <a:ext cx="123480" cy="66600"/>
            <a:chOff x="2190540" y="3570345"/>
            <a:chExt cx="123480" cy="66600"/>
          </a:xfrm>
        </p:grpSpPr>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3836B006-E1A3-FA56-EEC5-96EBFD0BCE3D}"/>
                    </a:ext>
                  </a:extLst>
                </p14:cNvPr>
                <p14:cNvContentPartPr/>
                <p14:nvPr/>
              </p14:nvContentPartPr>
              <p14:xfrm>
                <a:off x="2206380" y="3590145"/>
                <a:ext cx="74880" cy="40680"/>
              </p14:xfrm>
            </p:contentPart>
          </mc:Choice>
          <mc:Fallback xmlns="">
            <p:pic>
              <p:nvPicPr>
                <p:cNvPr id="32" name="Ink 31">
                  <a:extLst>
                    <a:ext uri="{FF2B5EF4-FFF2-40B4-BE49-F238E27FC236}">
                      <a16:creationId xmlns:a16="http://schemas.microsoft.com/office/drawing/2014/main" id="{3836B006-E1A3-FA56-EEC5-96EBFD0BCE3D}"/>
                    </a:ext>
                  </a:extLst>
                </p:cNvPr>
                <p:cNvPicPr/>
                <p:nvPr/>
              </p:nvPicPr>
              <p:blipFill>
                <a:blip r:embed="rId29"/>
                <a:stretch>
                  <a:fillRect/>
                </a:stretch>
              </p:blipFill>
              <p:spPr>
                <a:xfrm>
                  <a:off x="2200260" y="3584025"/>
                  <a:ext cx="871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BE63B37F-DDB6-7C70-CA15-1E60EF5899E0}"/>
                    </a:ext>
                  </a:extLst>
                </p14:cNvPr>
                <p14:cNvContentPartPr/>
                <p14:nvPr/>
              </p14:nvContentPartPr>
              <p14:xfrm>
                <a:off x="2226900" y="3615705"/>
                <a:ext cx="360" cy="360"/>
              </p14:xfrm>
            </p:contentPart>
          </mc:Choice>
          <mc:Fallback xmlns="">
            <p:pic>
              <p:nvPicPr>
                <p:cNvPr id="33" name="Ink 32">
                  <a:extLst>
                    <a:ext uri="{FF2B5EF4-FFF2-40B4-BE49-F238E27FC236}">
                      <a16:creationId xmlns:a16="http://schemas.microsoft.com/office/drawing/2014/main" id="{BE63B37F-DDB6-7C70-CA15-1E60EF5899E0}"/>
                    </a:ext>
                  </a:extLst>
                </p:cNvPr>
                <p:cNvPicPr/>
                <p:nvPr/>
              </p:nvPicPr>
              <p:blipFill>
                <a:blip r:embed="rId31"/>
                <a:stretch>
                  <a:fillRect/>
                </a:stretch>
              </p:blipFill>
              <p:spPr>
                <a:xfrm>
                  <a:off x="2220780" y="360958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032A6ED7-D522-ED1D-0E3B-0A5A94C78114}"/>
                    </a:ext>
                  </a:extLst>
                </p14:cNvPr>
                <p14:cNvContentPartPr/>
                <p14:nvPr/>
              </p14:nvContentPartPr>
              <p14:xfrm>
                <a:off x="2226900" y="3615705"/>
                <a:ext cx="360" cy="360"/>
              </p14:xfrm>
            </p:contentPart>
          </mc:Choice>
          <mc:Fallback xmlns="">
            <p:pic>
              <p:nvPicPr>
                <p:cNvPr id="35" name="Ink 34">
                  <a:extLst>
                    <a:ext uri="{FF2B5EF4-FFF2-40B4-BE49-F238E27FC236}">
                      <a16:creationId xmlns:a16="http://schemas.microsoft.com/office/drawing/2014/main" id="{032A6ED7-D522-ED1D-0E3B-0A5A94C78114}"/>
                    </a:ext>
                  </a:extLst>
                </p:cNvPr>
                <p:cNvPicPr/>
                <p:nvPr/>
              </p:nvPicPr>
              <p:blipFill>
                <a:blip r:embed="rId31"/>
                <a:stretch>
                  <a:fillRect/>
                </a:stretch>
              </p:blipFill>
              <p:spPr>
                <a:xfrm>
                  <a:off x="2220780" y="360958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37661B24-CF63-4EBD-F0DE-E96C550BCD3D}"/>
                    </a:ext>
                  </a:extLst>
                </p14:cNvPr>
                <p14:cNvContentPartPr/>
                <p14:nvPr/>
              </p14:nvContentPartPr>
              <p14:xfrm>
                <a:off x="2200260" y="3634425"/>
                <a:ext cx="360" cy="360"/>
              </p14:xfrm>
            </p:contentPart>
          </mc:Choice>
          <mc:Fallback xmlns="">
            <p:pic>
              <p:nvPicPr>
                <p:cNvPr id="41" name="Ink 40">
                  <a:extLst>
                    <a:ext uri="{FF2B5EF4-FFF2-40B4-BE49-F238E27FC236}">
                      <a16:creationId xmlns:a16="http://schemas.microsoft.com/office/drawing/2014/main" id="{37661B24-CF63-4EBD-F0DE-E96C550BCD3D}"/>
                    </a:ext>
                  </a:extLst>
                </p:cNvPr>
                <p:cNvPicPr/>
                <p:nvPr/>
              </p:nvPicPr>
              <p:blipFill>
                <a:blip r:embed="rId31"/>
                <a:stretch>
                  <a:fillRect/>
                </a:stretch>
              </p:blipFill>
              <p:spPr>
                <a:xfrm>
                  <a:off x="2193780" y="362830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1F55C7CA-66B6-B09E-4C9E-EB1E4F755897}"/>
                    </a:ext>
                  </a:extLst>
                </p14:cNvPr>
                <p14:cNvContentPartPr/>
                <p14:nvPr/>
              </p14:nvContentPartPr>
              <p14:xfrm>
                <a:off x="2200260" y="3570345"/>
                <a:ext cx="113760" cy="64800"/>
              </p14:xfrm>
            </p:contentPart>
          </mc:Choice>
          <mc:Fallback xmlns="">
            <p:pic>
              <p:nvPicPr>
                <p:cNvPr id="42" name="Ink 41">
                  <a:extLst>
                    <a:ext uri="{FF2B5EF4-FFF2-40B4-BE49-F238E27FC236}">
                      <a16:creationId xmlns:a16="http://schemas.microsoft.com/office/drawing/2014/main" id="{1F55C7CA-66B6-B09E-4C9E-EB1E4F755897}"/>
                    </a:ext>
                  </a:extLst>
                </p:cNvPr>
                <p:cNvPicPr/>
                <p:nvPr/>
              </p:nvPicPr>
              <p:blipFill>
                <a:blip r:embed="rId35"/>
                <a:stretch>
                  <a:fillRect/>
                </a:stretch>
              </p:blipFill>
              <p:spPr>
                <a:xfrm>
                  <a:off x="2193780" y="3564225"/>
                  <a:ext cx="1260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487B5070-6342-6645-58DC-9FE3A2F998D4}"/>
                    </a:ext>
                  </a:extLst>
                </p14:cNvPr>
                <p14:cNvContentPartPr/>
                <p14:nvPr/>
              </p14:nvContentPartPr>
              <p14:xfrm>
                <a:off x="2190540" y="3636585"/>
                <a:ext cx="360" cy="360"/>
              </p14:xfrm>
            </p:contentPart>
          </mc:Choice>
          <mc:Fallback xmlns="">
            <p:pic>
              <p:nvPicPr>
                <p:cNvPr id="48" name="Ink 47">
                  <a:extLst>
                    <a:ext uri="{FF2B5EF4-FFF2-40B4-BE49-F238E27FC236}">
                      <a16:creationId xmlns:a16="http://schemas.microsoft.com/office/drawing/2014/main" id="{487B5070-6342-6645-58DC-9FE3A2F998D4}"/>
                    </a:ext>
                  </a:extLst>
                </p:cNvPr>
                <p:cNvPicPr/>
                <p:nvPr/>
              </p:nvPicPr>
              <p:blipFill>
                <a:blip r:embed="rId37"/>
                <a:stretch>
                  <a:fillRect/>
                </a:stretch>
              </p:blipFill>
              <p:spPr>
                <a:xfrm>
                  <a:off x="2186220" y="3632265"/>
                  <a:ext cx="9000" cy="9000"/>
                </a:xfrm>
                <a:prstGeom prst="rect">
                  <a:avLst/>
                </a:prstGeom>
              </p:spPr>
            </p:pic>
          </mc:Fallback>
        </mc:AlternateContent>
      </p:grpSp>
    </p:spTree>
    <p:extLst>
      <p:ext uri="{BB962C8B-B14F-4D97-AF65-F5344CB8AC3E}">
        <p14:creationId xmlns:p14="http://schemas.microsoft.com/office/powerpoint/2010/main" val="412407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erated image">
            <a:extLst>
              <a:ext uri="{FF2B5EF4-FFF2-40B4-BE49-F238E27FC236}">
                <a16:creationId xmlns:a16="http://schemas.microsoft.com/office/drawing/2014/main" id="{8F5ABE24-758B-C252-C5EF-1B39FFF02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301" y="685801"/>
            <a:ext cx="7899398" cy="526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53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0916-2F45-AAE6-9AB9-841426CF2348}"/>
              </a:ext>
            </a:extLst>
          </p:cNvPr>
          <p:cNvSpPr>
            <a:spLocks noGrp="1"/>
          </p:cNvSpPr>
          <p:nvPr>
            <p:ph type="title"/>
          </p:nvPr>
        </p:nvSpPr>
        <p:spPr>
          <a:xfrm>
            <a:off x="838200" y="220134"/>
            <a:ext cx="10515600" cy="880533"/>
          </a:xfrm>
        </p:spPr>
        <p:txBody>
          <a:bodyPr>
            <a:normAutofit/>
          </a:bodyPr>
          <a:lstStyle/>
          <a:p>
            <a:r>
              <a:rPr lang="en-US" dirty="0"/>
              <a:t>Abstract</a:t>
            </a:r>
          </a:p>
        </p:txBody>
      </p:sp>
      <p:sp>
        <p:nvSpPr>
          <p:cNvPr id="3" name="Content Placeholder 2">
            <a:extLst>
              <a:ext uri="{FF2B5EF4-FFF2-40B4-BE49-F238E27FC236}">
                <a16:creationId xmlns:a16="http://schemas.microsoft.com/office/drawing/2014/main" id="{F18E8274-189C-0910-CADB-A11F37E60863}"/>
              </a:ext>
            </a:extLst>
          </p:cNvPr>
          <p:cNvSpPr>
            <a:spLocks noGrp="1"/>
          </p:cNvSpPr>
          <p:nvPr>
            <p:ph idx="1"/>
          </p:nvPr>
        </p:nvSpPr>
        <p:spPr>
          <a:xfrm>
            <a:off x="169333" y="1269999"/>
            <a:ext cx="11811000" cy="5367867"/>
          </a:xfrm>
        </p:spPr>
        <p:txBody>
          <a:bodyPr>
            <a:normAutofit lnSpcReduction="10000"/>
          </a:bodyPr>
          <a:lstStyle/>
          <a:p>
            <a:r>
              <a:rPr lang="en-US" dirty="0"/>
              <a:t>The pervasive nature of communication in the digital age and social media have made these avenues the primary source of public discourse. Nonetheless, the lack of filtering or curation of this content raises serious challenges about recognizing abusive, prejudiced, or simply inappropriate messages in context. In this work, we propose a strong baseline system for the Multimodal and Multilingual Classification of Social Media Data, which input can be used both text and images. </a:t>
            </a:r>
          </a:p>
          <a:p>
            <a:r>
              <a:rPr lang="en-US" dirty="0"/>
              <a:t>Using the advanced natural language processing (NLP) and computer vision models, the suggested framework classifies the text content into a number of categories (e.g. sentiment: positive, negative, neutral; toxicity; hate speech; relevance). To enable use across environments, it is available in many languages. Word2Vec, TF-IDF, transformer-based models (e.g. BERT, RoBERTa, and XLM-R) process textual data, while deep learning models classifying the images out of OCR (Optical Character Recognition) process the image data for embedded data.</a:t>
            </a:r>
          </a:p>
          <a:p>
            <a:endParaRPr lang="en-US" dirty="0"/>
          </a:p>
          <a:p>
            <a:endParaRPr lang="en-US" dirty="0"/>
          </a:p>
        </p:txBody>
      </p:sp>
    </p:spTree>
    <p:extLst>
      <p:ext uri="{BB962C8B-B14F-4D97-AF65-F5344CB8AC3E}">
        <p14:creationId xmlns:p14="http://schemas.microsoft.com/office/powerpoint/2010/main" val="1210760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EEC6-FCD1-3E30-75A0-F9DD402F09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EE4224-6C39-5A22-C493-B3C4ACBD6292}"/>
              </a:ext>
            </a:extLst>
          </p:cNvPr>
          <p:cNvSpPr>
            <a:spLocks noGrp="1"/>
          </p:cNvSpPr>
          <p:nvPr>
            <p:ph idx="1"/>
          </p:nvPr>
        </p:nvSpPr>
        <p:spPr>
          <a:xfrm>
            <a:off x="169333" y="681037"/>
            <a:ext cx="11811000" cy="5956830"/>
          </a:xfrm>
        </p:spPr>
        <p:txBody>
          <a:bodyPr>
            <a:normAutofit/>
          </a:bodyPr>
          <a:lstStyle/>
          <a:p>
            <a:r>
              <a:rPr lang="en-US" dirty="0"/>
              <a:t>The proposed system will consist of several layers necessary for a learning-based system like preprocessing, feature extraction, classification and the final evaluation. These evaluation metrics include accuracy, precision, recall, and F1-score, which measure classification performance. Upcoming improvements involve semi-supervised learning, on-the-fly monitoring and large scale deployment to deal with variety of real world unlabeled datasets which will enhance our model.</a:t>
            </a:r>
          </a:p>
          <a:p>
            <a:r>
              <a:rPr lang="en-US" dirty="0"/>
              <a:t>By providing accurate detection and management of harmful, hateful, or emotional content across many languages and modalities, this project offers a scalable and intelligent solution for content moderation. By using advanced classification techniques, it promotes safer and more inclusive communities across social media platforms while ensuring responsible content moderation and creating healthier communication in the digital space.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57469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F1E2-E915-8E41-9FBD-05221C0FD9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910B8F-7DE2-31EE-6E8F-4A5AF483B20F}"/>
              </a:ext>
            </a:extLst>
          </p:cNvPr>
          <p:cNvSpPr>
            <a:spLocks noGrp="1"/>
          </p:cNvSpPr>
          <p:nvPr>
            <p:ph idx="1"/>
          </p:nvPr>
        </p:nvSpPr>
        <p:spPr>
          <a:xfrm>
            <a:off x="169333" y="681037"/>
            <a:ext cx="11811000" cy="5956830"/>
          </a:xfrm>
        </p:spPr>
        <p:txBody>
          <a:bodyPr>
            <a:normAutofit/>
          </a:bodyPr>
          <a:lstStyle/>
          <a:p>
            <a:r>
              <a:rPr lang="en-US" dirty="0"/>
              <a:t>In the present information age, a significant variety of  social media platforms have been developed and become an integral part of modern life. Massive amounts of user generated data sourced form various social networking platforms also provide new insights for business and governments. However, it has become difficult to extract useful information from the vast amount of information effectively. Multimodal and multilingual sentimental analysis provides and an automated method of analyzing sentiment, emotion, degree of hate to address this issue. In this existing paper, a number of scholars have worked on improving the performance of the sentiment classifiers and applying them to various social </a:t>
            </a:r>
            <a:r>
              <a:rPr lang="en-US"/>
              <a:t>media platforms.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725483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461</Words>
  <Application>Microsoft Office PowerPoint</Application>
  <PresentationFormat>Widescreen</PresentationFormat>
  <Paragraphs>48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Abstract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Abhijot Singh</dc:creator>
  <cp:lastModifiedBy>Abhijot Singh</cp:lastModifiedBy>
  <cp:revision>7</cp:revision>
  <dcterms:created xsi:type="dcterms:W3CDTF">2025-04-06T12:03:17Z</dcterms:created>
  <dcterms:modified xsi:type="dcterms:W3CDTF">2025-04-19T13:13:30Z</dcterms:modified>
</cp:coreProperties>
</file>